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E4ACA7-28E5-FD44-81ED-9216A8C9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B21F00-7DB8-324C-BC04-764F0204E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9E61F9-DE46-E647-95C2-7A17B0AF0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Remise en jeu après arrachage">
            <a:hlinkClick r:id="" action="ppaction://media"/>
            <a:extLst>
              <a:ext uri="{FF2B5EF4-FFF2-40B4-BE49-F238E27FC236}">
                <a16:creationId xmlns:a16="http://schemas.microsoft.com/office/drawing/2014/main" id="{5629E771-C4DE-0A46-9FEB-4E35015BB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887" y="4101956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3AC6BD-C1F2-2A4C-9E7A-DF02AF434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Changement 3ème flag">
            <a:hlinkClick r:id="" action="ppaction://media"/>
            <a:extLst>
              <a:ext uri="{FF2B5EF4-FFF2-40B4-BE49-F238E27FC236}">
                <a16:creationId xmlns:a16="http://schemas.microsoft.com/office/drawing/2014/main" id="{EBCF369A-89CF-2A44-A4CB-074206073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8079" y="4103544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40B735-538F-224C-AE0F-F7D167FE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39250D-7DF6-3743-96A4-BD3507F3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Arrachage">
            <a:hlinkClick r:id="" action="ppaction://media"/>
            <a:extLst>
              <a:ext uri="{FF2B5EF4-FFF2-40B4-BE49-F238E27FC236}">
                <a16:creationId xmlns:a16="http://schemas.microsoft.com/office/drawing/2014/main" id="{C22AC532-AFD9-6A46-BAA5-486AA75CF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117" y="5329671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3877C7-4940-AC4B-90B0-E253A084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Avantage">
            <a:hlinkClick r:id="" action="ppaction://media"/>
            <a:extLst>
              <a:ext uri="{FF2B5EF4-FFF2-40B4-BE49-F238E27FC236}">
                <a16:creationId xmlns:a16="http://schemas.microsoft.com/office/drawing/2014/main" id="{2ABD8D80-6BC6-D648-8667-0FB0526A8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119" y="5329670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960BEA-3613-7C40-8BDA-7DA48BD93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Enchaînements">
            <a:hlinkClick r:id="" action="ppaction://media"/>
            <a:extLst>
              <a:ext uri="{FF2B5EF4-FFF2-40B4-BE49-F238E27FC236}">
                <a16:creationId xmlns:a16="http://schemas.microsoft.com/office/drawing/2014/main" id="{7D19950A-2301-E446-B249-8CB687D30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245" y="4135582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EFE1B1-4B5B-8044-A979-F62A2A37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41A509-0F8B-654C-8725-1828A9B9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2FE97C-DD31-F34F-B080-B0A4CABFF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8B6DC8-B4D5-6446-A702-01330C5F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51630F-6802-294C-8BF9-78BAB7DA8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F92ADA-AB7E-8649-9A89-8233E62E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Essai">
            <a:hlinkClick r:id="" action="ppaction://media"/>
            <a:extLst>
              <a:ext uri="{FF2B5EF4-FFF2-40B4-BE49-F238E27FC236}">
                <a16:creationId xmlns:a16="http://schemas.microsoft.com/office/drawing/2014/main" id="{9E88FCF9-0FE2-3741-90BF-9479E176E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9972" y="551670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B67182-05B1-2F40-B988-475E42D3C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724579-A177-4347-AA83-0C0805F21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Lancement ">
            <a:hlinkClick r:id="" action="ppaction://media"/>
            <a:extLst>
              <a:ext uri="{FF2B5EF4-FFF2-40B4-BE49-F238E27FC236}">
                <a16:creationId xmlns:a16="http://schemas.microsoft.com/office/drawing/2014/main" id="{FA544C4A-9D98-9949-87E0-FFE5087AF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6657" y="5598248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E7648D-0CA6-F54A-A3AB-201C8388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En avant">
            <a:hlinkClick r:id="" action="ppaction://media"/>
            <a:extLst>
              <a:ext uri="{FF2B5EF4-FFF2-40B4-BE49-F238E27FC236}">
                <a16:creationId xmlns:a16="http://schemas.microsoft.com/office/drawing/2014/main" id="{C196B0F8-17EB-7346-84C3-F362BED18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6658" y="5599834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Macintosh PowerPoint</Application>
  <PresentationFormat>Personnalisé</PresentationFormat>
  <Paragraphs>0</Paragraphs>
  <Slides>17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Helvetica Neue</vt:lpstr>
      <vt:lpstr>Helvetica Neue Light</vt:lpstr>
      <vt:lpstr>Helvetica Neue Medium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Microsoft Office</cp:lastModifiedBy>
  <cp:revision>18</cp:revision>
  <dcterms:modified xsi:type="dcterms:W3CDTF">2019-10-09T14:35:03Z</dcterms:modified>
</cp:coreProperties>
</file>