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7258C5-880B-334C-BCC6-37A3BAC2D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7BF2A4-6584-6146-906A-47052B5B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7 Action adversaire">
            <a:hlinkClick r:id="" action="ppaction://media"/>
            <a:extLst>
              <a:ext uri="{FF2B5EF4-FFF2-40B4-BE49-F238E27FC236}">
                <a16:creationId xmlns:a16="http://schemas.microsoft.com/office/drawing/2014/main" id="{6C37DE69-9C5E-544C-863C-3B8F4D135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8294" y="5515120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579EF-4C14-2C44-B6B9-FD41DD92E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V8 Récupération">
            <a:hlinkClick r:id="" action="ppaction://media"/>
            <a:extLst>
              <a:ext uri="{FF2B5EF4-FFF2-40B4-BE49-F238E27FC236}">
                <a16:creationId xmlns:a16="http://schemas.microsoft.com/office/drawing/2014/main" id="{B277889F-6427-C043-92FC-923F79745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883" y="5535902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5BC8497-E696-CA4D-A7B0-A6FF97369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9 Hors jeu sur toucher">
            <a:hlinkClick r:id="" action="ppaction://media"/>
            <a:extLst>
              <a:ext uri="{FF2B5EF4-FFF2-40B4-BE49-F238E27FC236}">
                <a16:creationId xmlns:a16="http://schemas.microsoft.com/office/drawing/2014/main" id="{939F6AE5-B9F5-D74C-AA8D-FA508D87D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882" y="5518294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FB7C1EE-6FBC-7A4F-8BC6-E91C1DA7B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2317ED4-84BB-2040-B94A-ED9ABE95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5B2493-E287-0F46-A370-AB1AF02A5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10 jeu au pied autorisé">
            <a:hlinkClick r:id="" action="ppaction://media"/>
            <a:extLst>
              <a:ext uri="{FF2B5EF4-FFF2-40B4-BE49-F238E27FC236}">
                <a16:creationId xmlns:a16="http://schemas.microsoft.com/office/drawing/2014/main" id="{F825061E-8310-314B-A7D9-EEC7171E2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620" y="562061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C20FDF-0F7F-6F48-BD0A-37FEAE757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V11 Jeu">
            <a:hlinkClick r:id="" action="ppaction://media"/>
            <a:extLst>
              <a:ext uri="{FF2B5EF4-FFF2-40B4-BE49-F238E27FC236}">
                <a16:creationId xmlns:a16="http://schemas.microsoft.com/office/drawing/2014/main" id="{C317E9D6-809E-F24F-9DDF-361161777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450" y="398044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843412-0FFA-E246-A317-DC6A8982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8645F1-4537-134F-B109-285AE2300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331D9D8-C426-FF49-9404-3159BB81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C6A45A-F1CC-8349-B428-D14CACF56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1 Essai">
            <a:hlinkClick r:id="" action="ppaction://media"/>
            <a:extLst>
              <a:ext uri="{FF2B5EF4-FFF2-40B4-BE49-F238E27FC236}">
                <a16:creationId xmlns:a16="http://schemas.microsoft.com/office/drawing/2014/main" id="{20C00586-63C1-1E4D-AD30-BFE06B100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3082" y="5471969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399A67-2D85-8947-869C-A53E4B160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2 mise à dispo ballon">
            <a:hlinkClick r:id="" action="ppaction://media"/>
            <a:extLst>
              <a:ext uri="{FF2B5EF4-FFF2-40B4-BE49-F238E27FC236}">
                <a16:creationId xmlns:a16="http://schemas.microsoft.com/office/drawing/2014/main" id="{90AB27D1-9CF3-8240-9FEA-A4E07F9D5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336" y="5473555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96173C-A6EC-8548-B0A0-FDE7E0054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3 toucher 1 2">
            <a:hlinkClick r:id="" action="ppaction://media"/>
            <a:extLst>
              <a:ext uri="{FF2B5EF4-FFF2-40B4-BE49-F238E27FC236}">
                <a16:creationId xmlns:a16="http://schemas.microsoft.com/office/drawing/2014/main" id="{D492E1A9-53BE-5040-87E0-93C1F34435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511" y="547355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C79DCD-896B-B242-A9BB-304712881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4 Toucher avancer">
            <a:hlinkClick r:id="" action="ppaction://media"/>
            <a:extLst>
              <a:ext uri="{FF2B5EF4-FFF2-40B4-BE49-F238E27FC236}">
                <a16:creationId xmlns:a16="http://schemas.microsoft.com/office/drawing/2014/main" id="{BDF1D7D1-77B2-4244-927E-96EFA8611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335" y="5452773"/>
            <a:ext cx="12076800" cy="679320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127DA6-6AB2-304E-AB67-CD461CD82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V5 Toucher et jeu au pied">
            <a:hlinkClick r:id="" action="ppaction://media"/>
            <a:extLst>
              <a:ext uri="{FF2B5EF4-FFF2-40B4-BE49-F238E27FC236}">
                <a16:creationId xmlns:a16="http://schemas.microsoft.com/office/drawing/2014/main" id="{B74491F2-86CA-6F46-9C7E-C6AB9CC2D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4314" y="5475143"/>
            <a:ext cx="12076799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62C11A-CCA4-D846-867F-1F1B93DED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6 Toucher 2 mains">
            <a:hlinkClick r:id="" action="ppaction://media"/>
            <a:extLst>
              <a:ext uri="{FF2B5EF4-FFF2-40B4-BE49-F238E27FC236}">
                <a16:creationId xmlns:a16="http://schemas.microsoft.com/office/drawing/2014/main" id="{D938704C-FC53-B046-A481-F5DD0D705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9881" y="5515120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Macintosh PowerPoint</Application>
  <PresentationFormat>Personnalisé</PresentationFormat>
  <Paragraphs>0</Paragraphs>
  <Slides>17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Helvetica Neue</vt:lpstr>
      <vt:lpstr>Helvetica Neue Light</vt:lpstr>
      <vt:lpstr>Helvetica Neue Medium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Microsoft Office</cp:lastModifiedBy>
  <cp:revision>24</cp:revision>
  <dcterms:modified xsi:type="dcterms:W3CDTF">2019-10-10T14:14:46Z</dcterms:modified>
</cp:coreProperties>
</file>