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2" r:id="rId6"/>
    <p:sldId id="272" r:id="rId7"/>
    <p:sldId id="273" r:id="rId8"/>
    <p:sldId id="274" r:id="rId9"/>
    <p:sldId id="271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62" d="100"/>
          <a:sy n="62" d="100"/>
        </p:scale>
        <p:origin x="6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1778000" y="7073900"/>
            <a:ext cx="20828000" cy="430083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e du titre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pic>
        <p:nvPicPr>
          <p:cNvPr id="2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4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5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-Gilles Allain</a:t>
            </a:r>
          </a:p>
        </p:txBody>
      </p:sp>
      <p:sp>
        <p:nvSpPr>
          <p:cNvPr id="6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solidFill>
                  <a:schemeClr val="accent1">
                    <a:hueOff val="114395"/>
                    <a:lumOff val="-24975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pic>
        <p:nvPicPr>
          <p:cNvPr id="65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2.png" descr="image2.png"/>
          <p:cNvPicPr>
            <a:picLocks/>
          </p:cNvPicPr>
          <p:nvPr/>
        </p:nvPicPr>
        <p:blipFill>
          <a:blip r:embed="rId2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pic>
        <p:nvPicPr>
          <p:cNvPr id="3" name="image2.png" descr="image2.png"/>
          <p:cNvPicPr>
            <a:picLocks/>
          </p:cNvPicPr>
          <p:nvPr/>
        </p:nvPicPr>
        <p:blipFill>
          <a:blip r:embed="rId10">
            <a:extLst/>
          </a:blip>
          <a:srcRect b="15955"/>
          <a:stretch>
            <a:fillRect/>
          </a:stretch>
        </p:blipFill>
        <p:spPr>
          <a:xfrm rot="10800000" flipH="1">
            <a:off x="-12700" y="-53146"/>
            <a:ext cx="24409400" cy="3430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3.png" descr="image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469000" y="200099"/>
            <a:ext cx="1177037" cy="158198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</p:spPr>
      </p:pic>
      <p:sp>
        <p:nvSpPr>
          <p:cNvPr id="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slow">
    <p:wipe dir="r"/>
  </p:transition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9BD9F3-3063-564A-9811-50CF0B81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92B3BF-06A6-E142-9885-B2D014EB8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D4.1 Toucher 2s chacun son camps">
            <a:hlinkClick r:id="" action="ppaction://media"/>
            <a:extLst>
              <a:ext uri="{FF2B5EF4-FFF2-40B4-BE49-F238E27FC236}">
                <a16:creationId xmlns:a16="http://schemas.microsoft.com/office/drawing/2014/main" id="{ABDF5AAA-AA6C-6346-B4F4-F1B15F426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9868" y="5972321"/>
            <a:ext cx="10932968" cy="6149794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BA0D532-4BAD-934E-8A2F-0FCC154BE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D4.1 Toucher 2s Les vagues relais">
            <a:hlinkClick r:id="" action="ppaction://media"/>
            <a:extLst>
              <a:ext uri="{FF2B5EF4-FFF2-40B4-BE49-F238E27FC236}">
                <a16:creationId xmlns:a16="http://schemas.microsoft.com/office/drawing/2014/main" id="{1D3A2E52-6DB5-344C-93B0-5839641AA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6693" y="5909975"/>
            <a:ext cx="10937600" cy="6152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3FE35EA-CB85-0046-BFDB-3DD77B1AA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4.1 Toucher 2s Les vagues perpendiculaires">
            <a:hlinkClick r:id="" action="ppaction://media"/>
            <a:extLst>
              <a:ext uri="{FF2B5EF4-FFF2-40B4-BE49-F238E27FC236}">
                <a16:creationId xmlns:a16="http://schemas.microsoft.com/office/drawing/2014/main" id="{FD18A633-C178-3B49-9718-289B59C32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9867" y="5911561"/>
            <a:ext cx="10937600" cy="6152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9A9664-A081-FE48-8CD4-4BD232CDB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D4.1 Toucher 2s Sort d'içi">
            <a:hlinkClick r:id="" action="ppaction://media"/>
            <a:extLst>
              <a:ext uri="{FF2B5EF4-FFF2-40B4-BE49-F238E27FC236}">
                <a16:creationId xmlns:a16="http://schemas.microsoft.com/office/drawing/2014/main" id="{EB7D55FF-8271-E044-A13F-F8DFEA667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8281" y="5909975"/>
            <a:ext cx="10937600" cy="61524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775495-A0BC-3A4E-9853-97C7AF965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D4.2 Toucher 2s Changement de rôle">
            <a:hlinkClick r:id="" action="ppaction://media"/>
            <a:extLst>
              <a:ext uri="{FF2B5EF4-FFF2-40B4-BE49-F238E27FC236}">
                <a16:creationId xmlns:a16="http://schemas.microsoft.com/office/drawing/2014/main" id="{833D4451-D559-554A-A997-8A9D3926B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9868" y="5911563"/>
            <a:ext cx="10937600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41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2C3190-00ED-5246-8287-90A125AEB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4.2 Toucher 2s L'enchainement">
            <a:hlinkClick r:id="" action="ppaction://media"/>
            <a:extLst>
              <a:ext uri="{FF2B5EF4-FFF2-40B4-BE49-F238E27FC236}">
                <a16:creationId xmlns:a16="http://schemas.microsoft.com/office/drawing/2014/main" id="{C43DF893-6DD6-A14F-9BB8-D0EC8FFD6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6694" y="5909974"/>
            <a:ext cx="10937600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205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879CAA-C747-E943-8D11-238487589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4.3 Toucher 2s. Place tes mains">
            <a:hlinkClick r:id="" action="ppaction://media"/>
            <a:extLst>
              <a:ext uri="{FF2B5EF4-FFF2-40B4-BE49-F238E27FC236}">
                <a16:creationId xmlns:a16="http://schemas.microsoft.com/office/drawing/2014/main" id="{6192F232-B89D-504F-88F9-B052B45C5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8283" y="5892367"/>
            <a:ext cx="10937600" cy="6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04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AEE5A9-4462-124B-BE0B-B79C678F7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Macintosh PowerPoint</Application>
  <PresentationFormat>Personnalisé</PresentationFormat>
  <Paragraphs>0</Paragraphs>
  <Slides>9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Helvetica Neue</vt:lpstr>
      <vt:lpstr>Helvetica Neue Light</vt:lpstr>
      <vt:lpstr>Helvetica Neue Medium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Microsoft Office</cp:lastModifiedBy>
  <cp:revision>14</cp:revision>
  <dcterms:modified xsi:type="dcterms:W3CDTF">2019-09-18T12:53:02Z</dcterms:modified>
</cp:coreProperties>
</file>