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9.png"/><Relationship Id="rId5" Type="http://schemas.openxmlformats.org/officeDocument/2006/relationships/hyperlink" Target="http://formation.ffr.fr/sites/default/files/documents/doc/2019-07/5%20-%20M10%2019%2020%20JCO.pdf" TargetMode="Externa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A2EA9F9-249F-7841-8531-8096AC6FD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15E8DC-1966-644E-9913-957439D00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7 ne pas jouer dans les mains">
            <a:hlinkClick r:id="" action="ppaction://media"/>
            <a:extLst>
              <a:ext uri="{FF2B5EF4-FFF2-40B4-BE49-F238E27FC236}">
                <a16:creationId xmlns:a16="http://schemas.microsoft.com/office/drawing/2014/main" id="{731013CD-5119-5748-8652-057F05617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712" y="530888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0FE65D-9C4C-9F4A-A34D-76F178C80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V8 blocage = plaquage">
            <a:hlinkClick r:id="" action="ppaction://media"/>
            <a:extLst>
              <a:ext uri="{FF2B5EF4-FFF2-40B4-BE49-F238E27FC236}">
                <a16:creationId xmlns:a16="http://schemas.microsoft.com/office/drawing/2014/main" id="{693024E7-59C0-0E4B-9ACE-084182BB8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079" y="5299364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99139D-9F8A-6141-8C35-3CC45ACD3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A985B7-C940-5D42-9ED0-3082CB4E1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F988AB-7630-1745-B56A-69A37F107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V10 jeu au pied autorisé">
            <a:hlinkClick r:id="" action="ppaction://media"/>
            <a:extLst>
              <a:ext uri="{FF2B5EF4-FFF2-40B4-BE49-F238E27FC236}">
                <a16:creationId xmlns:a16="http://schemas.microsoft.com/office/drawing/2014/main" id="{FF065802-7237-0D4A-BB22-532ABE0F8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714" y="5329669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40279F-BA78-2548-8774-7A3102DA8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9 Coup Franc">
            <a:hlinkClick r:id="" action="ppaction://media"/>
            <a:extLst>
              <a:ext uri="{FF2B5EF4-FFF2-40B4-BE49-F238E27FC236}">
                <a16:creationId xmlns:a16="http://schemas.microsoft.com/office/drawing/2014/main" id="{19FE0F1D-606F-7042-91F8-6F835927E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712" y="5352042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BDEF49-F2B2-7A49-AECF-4EB80A5E6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A4BC4402-AF18-C24B-BB4E-57FA25775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964" y="12131964"/>
            <a:ext cx="773545" cy="773545"/>
          </a:xfrm>
          <a:prstGeom prst="rect">
            <a:avLst/>
          </a:prstGeom>
        </p:spPr>
      </p:pic>
      <p:pic>
        <p:nvPicPr>
          <p:cNvPr id="5" name="V10 Jeu">
            <a:hlinkClick r:id="" action="ppaction://media"/>
            <a:extLst>
              <a:ext uri="{FF2B5EF4-FFF2-40B4-BE49-F238E27FC236}">
                <a16:creationId xmlns:a16="http://schemas.microsoft.com/office/drawing/2014/main" id="{3F56B4E0-65EB-7149-806F-8D9B13513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0419" y="2805546"/>
            <a:ext cx="15406254" cy="86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00D777-01CA-1642-B5F8-C2529AEEA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01FD46-2AB4-3143-A6ED-2F56DCD8F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9B050D-4E4A-F24B-A1B1-673E8086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67C317-A4CF-4941-8ECC-54C0D882D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1 Essai">
            <a:hlinkClick r:id="" action="ppaction://media"/>
            <a:extLst>
              <a:ext uri="{FF2B5EF4-FFF2-40B4-BE49-F238E27FC236}">
                <a16:creationId xmlns:a16="http://schemas.microsoft.com/office/drawing/2014/main" id="{E3078C1E-CB71-C346-8BE4-D063D3D750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300" y="5310478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35086F-4839-A846-93B7-0BC8D45F5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2 Plaquage">
            <a:hlinkClick r:id="" action="ppaction://media"/>
            <a:extLst>
              <a:ext uri="{FF2B5EF4-FFF2-40B4-BE49-F238E27FC236}">
                <a16:creationId xmlns:a16="http://schemas.microsoft.com/office/drawing/2014/main" id="{DAF034D2-CE20-154D-B3E5-C9B477545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299" y="530888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AD3F22-425D-E44D-87A3-6E82099A8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3 Libération">
            <a:hlinkClick r:id="" action="ppaction://media"/>
            <a:extLst>
              <a:ext uri="{FF2B5EF4-FFF2-40B4-BE49-F238E27FC236}">
                <a16:creationId xmlns:a16="http://schemas.microsoft.com/office/drawing/2014/main" id="{53FAFCF9-B038-4145-8BB8-8934CB4768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712" y="5307301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955E11-89D1-9347-9EC7-C9D3CC13F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4 Blocage">
            <a:hlinkClick r:id="" action="ppaction://media"/>
            <a:extLst>
              <a:ext uri="{FF2B5EF4-FFF2-40B4-BE49-F238E27FC236}">
                <a16:creationId xmlns:a16="http://schemas.microsoft.com/office/drawing/2014/main" id="{8561132B-AA05-A74B-AC15-1A2AF7726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125" y="5307302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13CCCF-A143-4B45-AD18-13A071B2D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V5 passe après plaquage">
            <a:hlinkClick r:id="" action="ppaction://media"/>
            <a:extLst>
              <a:ext uri="{FF2B5EF4-FFF2-40B4-BE49-F238E27FC236}">
                <a16:creationId xmlns:a16="http://schemas.microsoft.com/office/drawing/2014/main" id="{894A3CDE-62F1-4C4C-B7DF-431F416644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299" y="5308888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56D7C2-2F53-BB43-8606-DE23B9E6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V6 Blocage ou plaquage">
            <a:hlinkClick r:id="" action="ppaction://media"/>
            <a:extLst>
              <a:ext uri="{FF2B5EF4-FFF2-40B4-BE49-F238E27FC236}">
                <a16:creationId xmlns:a16="http://schemas.microsoft.com/office/drawing/2014/main" id="{15EE944B-A400-7747-B662-4805E6BAC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8886" y="5310478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Macintosh PowerPoint</Application>
  <PresentationFormat>Personnalisé</PresentationFormat>
  <Paragraphs>0</Paragraphs>
  <Slides>17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Helvetica Neue</vt:lpstr>
      <vt:lpstr>Helvetica Neue Light</vt:lpstr>
      <vt:lpstr>Helvetica Neue Medium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Microsoft Office</cp:lastModifiedBy>
  <cp:revision>25</cp:revision>
  <dcterms:modified xsi:type="dcterms:W3CDTF">2019-09-20T08:24:42Z</dcterms:modified>
</cp:coreProperties>
</file>