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CF7340-8BC3-AE40-B3AE-BF3BB1F55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5E25E9-66BD-774B-857F-05C5F8B5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5BE911-84F1-BB46-B5BB-0F8D38EFC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Action utilisateur sur flag">
            <a:hlinkClick r:id="" action="ppaction://media"/>
            <a:extLst>
              <a:ext uri="{FF2B5EF4-FFF2-40B4-BE49-F238E27FC236}">
                <a16:creationId xmlns:a16="http://schemas.microsoft.com/office/drawing/2014/main" id="{FCB12148-B61C-2449-BB10-45DEA5906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323" y="4061979"/>
            <a:ext cx="16179223" cy="910436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394DD48-6823-B146-A1E0-8412565D9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3ème flag">
            <a:hlinkClick r:id="" action="ppaction://media"/>
            <a:extLst>
              <a:ext uri="{FF2B5EF4-FFF2-40B4-BE49-F238E27FC236}">
                <a16:creationId xmlns:a16="http://schemas.microsoft.com/office/drawing/2014/main" id="{E8AAF6F8-F7C4-1946-94CA-C182E55AA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9622" y="4061978"/>
            <a:ext cx="16192000" cy="910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D63E9D-A63C-DE45-8FFE-ED506AD5C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790B01-9D59-D04F-9C54-56B23AA0C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Action opposant flag">
            <a:hlinkClick r:id="" action="ppaction://media"/>
            <a:extLst>
              <a:ext uri="{FF2B5EF4-FFF2-40B4-BE49-F238E27FC236}">
                <a16:creationId xmlns:a16="http://schemas.microsoft.com/office/drawing/2014/main" id="{82237D75-D5AC-514B-ACCC-839D4B4B8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1184" y="5369647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9917C04-5565-9144-88CE-8A3CC5592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18D48D-3B7B-404A-8EDC-AADA2E0F1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Echaînements">
            <a:hlinkClick r:id="" action="ppaction://media"/>
            <a:extLst>
              <a:ext uri="{FF2B5EF4-FFF2-40B4-BE49-F238E27FC236}">
                <a16:creationId xmlns:a16="http://schemas.microsoft.com/office/drawing/2014/main" id="{F00562AC-8A07-A44F-A92A-B2D95BDA6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245" y="4020417"/>
            <a:ext cx="16185675" cy="9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6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EFE1B1-4B5B-8044-A979-F62A2A37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B6731C6-479E-5F4D-B115-21BDE51B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B912285-24BD-034F-8A06-80BB71631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F24CCA-BC6B-4840-AAA0-7C1A2888F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563440-A4F9-8F43-A623-D5F9C13E4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9A97DC7-8823-034D-B90B-AA514B99A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7" name="Essai">
            <a:hlinkClick r:id="" action="ppaction://media"/>
            <a:extLst>
              <a:ext uri="{FF2B5EF4-FFF2-40B4-BE49-F238E27FC236}">
                <a16:creationId xmlns:a16="http://schemas.microsoft.com/office/drawing/2014/main" id="{6D1BF481-CC21-3E49-9F8A-186169598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4498" y="5513531"/>
            <a:ext cx="12069876" cy="6789305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C926E9-3F9D-2B4A-8754-32572FBED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A159C6-69CE-D24B-B396-50CCB0D9B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Lancement">
            <a:hlinkClick r:id="" action="ppaction://media"/>
            <a:extLst>
              <a:ext uri="{FF2B5EF4-FFF2-40B4-BE49-F238E27FC236}">
                <a16:creationId xmlns:a16="http://schemas.microsoft.com/office/drawing/2014/main" id="{5393E932-B80F-0A41-A156-C98999EA3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0882" y="5579052"/>
            <a:ext cx="12076800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7F571B3-8EE9-C94E-9A83-4C6D60B5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Ballon disponible">
            <a:hlinkClick r:id="" action="ppaction://media"/>
            <a:extLst>
              <a:ext uri="{FF2B5EF4-FFF2-40B4-BE49-F238E27FC236}">
                <a16:creationId xmlns:a16="http://schemas.microsoft.com/office/drawing/2014/main" id="{5FF768B2-3A47-AA4A-A750-226B53DF9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9294" y="5579053"/>
            <a:ext cx="12072083" cy="67932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Personnalisé</PresentationFormat>
  <Paragraphs>0</Paragraphs>
  <Slides>17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Helvetica Neue</vt:lpstr>
      <vt:lpstr>Helvetica Neue Light</vt:lpstr>
      <vt:lpstr>Helvetica Neue Medium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Microsoft Office</cp:lastModifiedBy>
  <cp:revision>12</cp:revision>
  <dcterms:modified xsi:type="dcterms:W3CDTF">2019-09-18T14:25:38Z</dcterms:modified>
</cp:coreProperties>
</file>