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A39BB7-4D6D-684F-93F9-70470F18E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B7D55DC-B2F2-C94F-85E6-3C303291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DEF259-9D42-9642-91F4-94D9DBB6D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70C3-EF80-414D-A54B-D7D88A7DAE7F}" type="datetimeFigureOut">
              <a:rPr lang="fr-FR" smtClean="0"/>
              <a:t>12/07/2019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43B234-59F1-5544-B6EE-B154C1584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FCD51E-F8BC-494B-95F7-B69C8E69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0CBC-65C1-044F-BEBC-92E9862C8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19586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DB3AD3-F2A4-C249-BEEA-0AA8857D5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92C3F1-FA30-4245-A0BE-9526F579B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0F6D31-6912-F049-8C19-F92BF1EFE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70C3-EF80-414D-A54B-D7D88A7DAE7F}" type="datetimeFigureOut">
              <a:rPr lang="fr-FR" smtClean="0"/>
              <a:t>12/07/2019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847423-AC8A-154B-9ECD-104766572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EC77CF-D316-4147-B5F1-9FEDC8A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0CBC-65C1-044F-BEBC-92E9862C8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12121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3A084D1-A9A0-6142-B68B-C98E34DE12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F5C00B2-5DFA-E94B-80A8-2904F224C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5CCAA9-3348-9548-A54E-4444990BE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70C3-EF80-414D-A54B-D7D88A7DAE7F}" type="datetimeFigureOut">
              <a:rPr lang="fr-FR" smtClean="0"/>
              <a:t>12/07/2019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CEE3E5-631E-5D43-84CA-ED11A993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660475-6502-4043-8D9F-3C6AA2C0F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0CBC-65C1-044F-BEBC-92E9862C8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69281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5E69CA-F4D8-8148-B208-9E46FA395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EEB44B-7534-1749-B968-BC26E80ED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4A3C70-43A5-DA46-B66C-69DEABDA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70C3-EF80-414D-A54B-D7D88A7DAE7F}" type="datetimeFigureOut">
              <a:rPr lang="fr-FR" smtClean="0"/>
              <a:t>12/07/2019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9BB6B9-CE34-A94E-9AD1-673087E1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68AAD7-B05C-7442-A4A3-4957830A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0CBC-65C1-044F-BEBC-92E9862C8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68007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4DF0F3-6B53-D042-A9DB-4BEB08BE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58B9D8-88E9-D542-B98E-04B648595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E31323-CF45-5049-A64B-6761C6705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70C3-EF80-414D-A54B-D7D88A7DAE7F}" type="datetimeFigureOut">
              <a:rPr lang="fr-FR" smtClean="0"/>
              <a:t>12/07/2019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F2DF16-6A84-F742-B867-C535FA9E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9E5788-1311-6645-8B96-B726AD6B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0CBC-65C1-044F-BEBC-92E9862C8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76908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BA2AFB-5F5E-B540-82FF-15252FB52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157280-B42A-B047-9B8A-E2E2FA2F8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1055D8-05BD-2048-8B33-C1344FC33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AE7ECD-892E-D846-B6C5-1F0F9FB4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70C3-EF80-414D-A54B-D7D88A7DAE7F}" type="datetimeFigureOut">
              <a:rPr lang="fr-FR" smtClean="0"/>
              <a:t>12/07/2019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408233-D924-384F-AE99-1ABCF78DF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CD65EA-D2C4-9945-BE27-26436B71B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0CBC-65C1-044F-BEBC-92E9862C8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95328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4C9445-CF9F-7F42-9DBD-85ECF404C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F0E670-6051-0545-BB84-5524E0B42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2584E9-16E3-E542-8E34-2833CEBA2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8819AE-0D3A-9647-A67D-59DAD047E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9C0722A-E9E3-B645-9627-0311B6CD03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65523F4-82BA-0049-B230-FA440B019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70C3-EF80-414D-A54B-D7D88A7DAE7F}" type="datetimeFigureOut">
              <a:rPr lang="fr-FR" smtClean="0"/>
              <a:t>12/07/2019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BD81D73-97A1-3E40-87D4-C26BC8C11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47D7099-7A2A-CE48-A55B-B6DA9F8C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0CBC-65C1-044F-BEBC-92E9862C8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393209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FE21BA-017B-CF4C-813D-FBB15BEF4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E7E32BA-DD21-7D4D-885E-39339D901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70C3-EF80-414D-A54B-D7D88A7DAE7F}" type="datetimeFigureOut">
              <a:rPr lang="fr-FR" smtClean="0"/>
              <a:t>12/07/2019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D2E6D5-D4F9-AC45-9B23-A46A6C09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E9368C-60BF-5A4C-A7B6-AE4F16B0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0CBC-65C1-044F-BEBC-92E9862C8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97648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56C9355-4D77-2449-852E-3B9A8ACAC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70C3-EF80-414D-A54B-D7D88A7DAE7F}" type="datetimeFigureOut">
              <a:rPr lang="fr-FR" smtClean="0"/>
              <a:t>12/07/2019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9816531-F8F3-EA44-8903-9A7E8DE74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5A724B-7FC3-BF4C-8C28-30AE193E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0CBC-65C1-044F-BEBC-92E9862C8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2677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008374-B5A0-5A41-BA67-E3CA4DBD4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F3652B-7318-6D44-ABDB-BEB6BB030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62E3B00-A7E7-5F42-B9B4-1D8E71989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814D06-D6C7-EA4D-B208-52138EA91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70C3-EF80-414D-A54B-D7D88A7DAE7F}" type="datetimeFigureOut">
              <a:rPr lang="fr-FR" smtClean="0"/>
              <a:t>12/07/2019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225CA3D-F456-8647-BF87-368B61F1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593447-5613-2544-BA88-FB0E659A3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0CBC-65C1-044F-BEBC-92E9862C8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87134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F0D44A-AF00-7844-9064-3796DC15F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97F31D6-6FF6-324D-A9D2-63389F10F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999F24-9C82-8047-A4A8-D270B730B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AF4845-6365-5C4A-BDC7-10E8F44ED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70C3-EF80-414D-A54B-D7D88A7DAE7F}" type="datetimeFigureOut">
              <a:rPr lang="fr-FR" smtClean="0"/>
              <a:t>12/07/2019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30F0C3-285D-C240-9036-E470AB197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A16D4D-F8E3-4448-BA6C-DBB00251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0CBC-65C1-044F-BEBC-92E9862C8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67261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0D0B07F-5626-274A-B45A-C1603F98A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6BB441-39B2-B54D-B42E-2EBA70299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ACC4CA-A40F-5041-8BF7-D1DCE3CFC9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970C3-EF80-414D-A54B-D7D88A7DAE7F}" type="datetimeFigureOut">
              <a:rPr lang="fr-FR" smtClean="0"/>
              <a:t>12/07/2019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A05399-E193-1241-8906-984178F99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D3AD3C-BF6F-584F-A07E-8BB36DDBF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00CBC-65C1-044F-BEBC-92E9862C87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84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FDB118-6C50-5542-8F6E-98A8EEE11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A736844-B0A4-0046-8F4D-49DB780A3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6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830F8D-3D0B-014A-8067-A67DA4E3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0539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126F01D-9AAC-EF45-8B83-23E95C05C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VIDEO 4">
            <a:hlinkClick r:id="" action="ppaction://media"/>
            <a:extLst>
              <a:ext uri="{FF2B5EF4-FFF2-40B4-BE49-F238E27FC236}">
                <a16:creationId xmlns:a16="http://schemas.microsoft.com/office/drawing/2014/main" id="{9E00C3F4-ADB3-3A46-8617-D80F9032C2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2400" y="2234255"/>
            <a:ext cx="7187200" cy="40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3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A5168C-1D9E-564F-A894-2FA4BD80B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4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6159A58-46ED-964B-8A76-FE94E5B01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6456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AA769B1-891A-AA4A-A6EE-529F64534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4901DFD1-FA2C-A840-95BE-7D529FC55B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2400" y="2234255"/>
            <a:ext cx="7187200" cy="40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2B58D1-7AB3-E349-AEAB-EEE2F4070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E68836-667D-DF4D-9A54-DC4BE9F42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0580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1CBD9C0-5F07-1342-92B2-45D8B4B8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VIDEO 6">
            <a:hlinkClick r:id="" action="ppaction://media"/>
            <a:extLst>
              <a:ext uri="{FF2B5EF4-FFF2-40B4-BE49-F238E27FC236}">
                <a16:creationId xmlns:a16="http://schemas.microsoft.com/office/drawing/2014/main" id="{4DF07D0E-0BA0-E641-9AEC-D4755AD6A0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2400" y="2232667"/>
            <a:ext cx="7187200" cy="40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183FEF-39E0-9C42-8D36-54765EB17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D9F5CCE-A2F1-464C-ADCF-681F7E60E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0ED0A7-2266-434B-A28E-108A70217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3978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8A44EE8-668A-3C43-A6A2-E274F81E1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830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5C7F9DE-CD23-9C45-853F-AB70C13DA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VIDEO 7">
            <a:hlinkClick r:id="" action="ppaction://media"/>
            <a:extLst>
              <a:ext uri="{FF2B5EF4-FFF2-40B4-BE49-F238E27FC236}">
                <a16:creationId xmlns:a16="http://schemas.microsoft.com/office/drawing/2014/main" id="{17CB7657-3CBB-F748-881F-546D246EA1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2400" y="2234255"/>
            <a:ext cx="7187200" cy="40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7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76C045A-6D8B-1249-A34A-09D93EB2B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7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E8A805-7D0C-644C-A01E-F6BEB8313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652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88ADE92-5D93-5A4D-AAFA-C1172B82B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VIDEO 8">
            <a:hlinkClick r:id="" action="ppaction://media"/>
            <a:extLst>
              <a:ext uri="{FF2B5EF4-FFF2-40B4-BE49-F238E27FC236}">
                <a16:creationId xmlns:a16="http://schemas.microsoft.com/office/drawing/2014/main" id="{ED285B1D-DB61-6B48-8305-C1D5B1B08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2400" y="2234255"/>
            <a:ext cx="7187200" cy="40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8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0960435-6326-0C4B-A9A2-DF0C836A6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AD758EA-66FA-9C46-B4F8-5D8484BA7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2151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BAB6141-8708-2B45-B38A-E153A407B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VIDEO 9">
            <a:hlinkClick r:id="" action="ppaction://media"/>
            <a:extLst>
              <a:ext uri="{FF2B5EF4-FFF2-40B4-BE49-F238E27FC236}">
                <a16:creationId xmlns:a16="http://schemas.microsoft.com/office/drawing/2014/main" id="{7D906B9C-E985-154D-9635-4F4F52E7C0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2400" y="2234255"/>
            <a:ext cx="7187200" cy="40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4CAA62A-6AA8-4C4E-9959-CC7160D95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235A8E7-6502-034B-969A-ABB5177C4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6343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E99FF88-DF01-A748-B50D-423A1800D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VIDEO 1">
            <a:hlinkClick r:id="" action="ppaction://media"/>
            <a:extLst>
              <a:ext uri="{FF2B5EF4-FFF2-40B4-BE49-F238E27FC236}">
                <a16:creationId xmlns:a16="http://schemas.microsoft.com/office/drawing/2014/main" id="{21F93DB3-5ED7-C841-A9F5-B4B2778706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2400" y="2234255"/>
            <a:ext cx="7187200" cy="40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52074C0-3419-AA43-B604-81C1E9056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VIDEO 10">
            <a:hlinkClick r:id="" action="ppaction://media"/>
            <a:extLst>
              <a:ext uri="{FF2B5EF4-FFF2-40B4-BE49-F238E27FC236}">
                <a16:creationId xmlns:a16="http://schemas.microsoft.com/office/drawing/2014/main" id="{5816D1D4-987C-E241-B3B2-7705D4A61F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2400" y="2234254"/>
            <a:ext cx="7187200" cy="40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1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998FAD6-ADBF-2940-88A3-727105C68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FD7AFEC-3478-544D-B97F-3D2A18F57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0194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B3BEB9-C4CF-3049-9500-D80A6A790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82E159-8025-FA4A-A864-421873314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7574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802BD46-4431-1E4D-BD22-4BB328F2B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VIDEO 2">
            <a:hlinkClick r:id="" action="ppaction://media"/>
            <a:extLst>
              <a:ext uri="{FF2B5EF4-FFF2-40B4-BE49-F238E27FC236}">
                <a16:creationId xmlns:a16="http://schemas.microsoft.com/office/drawing/2014/main" id="{3BF62BC0-159A-BF4F-955D-30A58A79E4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2400" y="2234255"/>
            <a:ext cx="7187200" cy="40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0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0F734D0-6D0F-1447-B425-599F4212E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A4F25D0-E7AB-5740-9F12-3B59992F4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5103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7CA14F8-6473-6E4F-A08B-D16B1CAE0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VIDEO 3">
            <a:hlinkClick r:id="" action="ppaction://media"/>
            <a:extLst>
              <a:ext uri="{FF2B5EF4-FFF2-40B4-BE49-F238E27FC236}">
                <a16:creationId xmlns:a16="http://schemas.microsoft.com/office/drawing/2014/main" id="{EDE9AD91-CD7B-9F48-AB81-CCAFF83F38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2400" y="2234255"/>
            <a:ext cx="7187200" cy="40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Macintosh PowerPoint</Application>
  <PresentationFormat>Grand écran</PresentationFormat>
  <Paragraphs>0</Paragraphs>
  <Slides>32</Slides>
  <Notes>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Utilisateur Microsoft Office</cp:lastModifiedBy>
  <cp:revision>11</cp:revision>
  <dcterms:created xsi:type="dcterms:W3CDTF">2019-07-03T09:08:16Z</dcterms:created>
  <dcterms:modified xsi:type="dcterms:W3CDTF">2019-07-12T08:53:21Z</dcterms:modified>
</cp:coreProperties>
</file>