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A356CF-A10E-A74C-B926-16D6BB874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6E057B5-4ADB-424A-9855-DDC1F3A30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6D111A-BF3A-974F-82A7-65D86F720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C7C4-C9D1-1943-A1A9-9C66550B940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4B31F1-D4FB-724A-A800-F7F16602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479504-3344-FB48-898C-CAB6B696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092C6-ACED-594E-A1AF-601E925BD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1736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277E8B-DAA3-F941-AFE8-7C88B406D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92CF01B-4E05-1641-BA8C-465BFC272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3AA2A7-0672-964A-8511-94F14EA4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C7C4-C9D1-1943-A1A9-9C66550B940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55BD2A-EE3E-704F-BAAC-D727EC96A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47F477-DEDE-1A45-A523-B09A1EF8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092C6-ACED-594E-A1AF-601E925BD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9793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E076057-97A9-F34A-94E7-EC26A4DE8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5E445B1-3316-5A40-BA28-5BF0D932A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6EF7F2-E3B9-CE4C-993C-D7D88FA4C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C7C4-C9D1-1943-A1A9-9C66550B940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7EF63C-36E9-2744-AEA8-2CD4102F7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598388-F333-194B-AB30-E28A38207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092C6-ACED-594E-A1AF-601E925BD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78270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417F19-FB41-9946-99B2-91210FF5E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A87D99-9120-B94A-827D-98CEBB307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D51E55-1F08-184C-B336-B0D27FB0F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C7C4-C9D1-1943-A1A9-9C66550B940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DBD551-EC94-C84F-9DD1-878C1D587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699162-0FD8-A543-A503-CE268196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092C6-ACED-594E-A1AF-601E925BD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24072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E9D6D1-0DCC-5044-B2F5-AB9AA2F56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A318A0-153D-1A44-8F7E-72C54BB90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A00205-FA4B-0A4D-A92A-4F5F3BFC5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C7C4-C9D1-1943-A1A9-9C66550B940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2B2B5C-F5B4-9E49-88FA-8F90CE45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34745B-57E7-6144-9296-2CD61F75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092C6-ACED-594E-A1AF-601E925BD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87348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99B8A5-3618-6C49-A174-BA931E0D1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F3C66B-A348-6D4F-A0EF-70F784ECC4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55020D-1EFC-AB46-890E-2D93400E8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14269D-4E37-4548-A392-C366606B6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C7C4-C9D1-1943-A1A9-9C66550B940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74383CF-F4D9-334C-BB92-57DC1FDD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317881-EC11-244F-ADF0-3B6452D15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092C6-ACED-594E-A1AF-601E925BD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35819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9C7404-07E8-F04F-A48B-F522CE193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D37771-2F91-7746-BC84-313FA3DBD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90598A-2A3C-A644-B15F-F65B14CBF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E8660E3-A418-1646-A4FF-045EDB2241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BE79CC9-AF1C-034E-8335-0AD91F9329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5E8A697-AE32-BE4B-A508-5F72B6259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C7C4-C9D1-1943-A1A9-9C66550B940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902D000-C49B-F048-8CA8-1E0C68216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BB5637A-AA8E-1049-9C4F-35276FF8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092C6-ACED-594E-A1AF-601E925BD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59692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6FFA74-D7D5-5943-AB06-17965D75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E85F90F-2554-0C48-9C51-857FD537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C7C4-C9D1-1943-A1A9-9C66550B940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8E2E81-82E2-6245-8423-67CDADBD4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D06114-DB8D-5647-BF44-5EB82895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092C6-ACED-594E-A1AF-601E925BD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58776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E039461-461D-434E-9C58-B8548BE84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C7C4-C9D1-1943-A1A9-9C66550B940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F5BBCB-3525-5C46-B3FE-88DD22675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008ADD-78B3-F64B-A59A-3BF1EC9CE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092C6-ACED-594E-A1AF-601E925BD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1926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DBC4E3-50B9-8A49-B246-6DEE4EF21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AAFAB8-9CBA-7040-8F62-E5E3B1375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672BB4-C508-3A43-AF4B-245140F78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4FBB45-B261-844B-B01B-91107917A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C7C4-C9D1-1943-A1A9-9C66550B940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02032B0-9335-F347-A9B5-F0A2B345F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749FD2E-1FBB-9646-88D2-15118112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092C6-ACED-594E-A1AF-601E925BD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04155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BC286A-7435-EA47-9E35-DE548088E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948AD75-359A-314A-908C-6372AEA916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3421AC-4127-5145-90B9-0E721CC46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D5C919-8D5A-914D-A3AC-3A65BF6AA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C7C4-C9D1-1943-A1A9-9C66550B940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ADE3EBE-5848-7740-9B36-5C952233E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B6860E-B45C-4741-824D-474F2490B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092C6-ACED-594E-A1AF-601E925BD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24575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021D7E-03D3-524B-845F-5DBC77DC9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55E116-68ED-A54B-B614-DD0FAE5F1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831171-FDDB-914A-AFF0-8CC1A28957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2C7C4-C9D1-1943-A1A9-9C66550B940E}" type="datetimeFigureOut">
              <a:rPr lang="fr-FR" smtClean="0"/>
              <a:t>10/07/2019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624B05-2EA9-ED4B-975F-1AD7CDB09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A88926-DECE-D34F-97AC-8A9E1B4B4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092C6-ACED-594E-A1AF-601E925BD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53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752C0CD-9FF7-404E-B05B-2FA6C7DCD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CC75B1-5532-814B-81F7-24301381C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5142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DF4DA0-198C-0B45-B2D5-0A9019796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Diapo 3">
            <a:hlinkClick r:id="" action="ppaction://media"/>
            <a:extLst>
              <a:ext uri="{FF2B5EF4-FFF2-40B4-BE49-F238E27FC236}">
                <a16:creationId xmlns:a16="http://schemas.microsoft.com/office/drawing/2014/main" id="{B244CC41-FBBE-7B4A-817F-A92B231F78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462" y="1503202"/>
            <a:ext cx="4224000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68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A93BD7-9868-4F42-96DD-DE95C5DB3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Diapo 5">
            <a:hlinkClick r:id="" action="ppaction://media"/>
            <a:extLst>
              <a:ext uri="{FF2B5EF4-FFF2-40B4-BE49-F238E27FC236}">
                <a16:creationId xmlns:a16="http://schemas.microsoft.com/office/drawing/2014/main" id="{1D9AB26B-F128-E84A-90E4-692A426FB8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463" y="1554573"/>
            <a:ext cx="4224000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7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9C2A3F0-614A-1442-9CE2-83A4ABE89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Diapo 7">
            <a:hlinkClick r:id="" action="ppaction://media"/>
            <a:extLst>
              <a:ext uri="{FF2B5EF4-FFF2-40B4-BE49-F238E27FC236}">
                <a16:creationId xmlns:a16="http://schemas.microsoft.com/office/drawing/2014/main" id="{71D02B1F-DEE8-B540-972E-BFE81298A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462" y="1482654"/>
            <a:ext cx="4224000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26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DC76956-3B1E-3347-9836-40A5C8407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2734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Grand écran</PresentationFormat>
  <Paragraphs>0</Paragraphs>
  <Slides>6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Utilisateur Microsoft Office</cp:lastModifiedBy>
  <cp:revision>7</cp:revision>
  <dcterms:created xsi:type="dcterms:W3CDTF">2019-07-10T09:21:16Z</dcterms:created>
  <dcterms:modified xsi:type="dcterms:W3CDTF">2019-07-10T10:42:56Z</dcterms:modified>
</cp:coreProperties>
</file>