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97" autoAdjust="0"/>
    <p:restoredTop sz="92237" autoAdjust="0"/>
  </p:normalViewPr>
  <p:slideViewPr>
    <p:cSldViewPr snapToGrid="0" snapToObjects="1">
      <p:cViewPr>
        <p:scale>
          <a:sx n="50" d="100"/>
          <a:sy n="50" d="100"/>
        </p:scale>
        <p:origin x="-552" y="-46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71287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motion.com/video/x64y4wl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hyperlink" Target="http://www.dailymotion.com/video/x659lbl" TargetMode="External"/><Relationship Id="rId7" Type="http://schemas.openxmlformats.org/officeDocument/2006/relationships/image" Target="../media/image31.png"/><Relationship Id="rId8" Type="http://schemas.openxmlformats.org/officeDocument/2006/relationships/hyperlink" Target="http://www.dailymotion.com/video/x65xbxy" TargetMode="External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11 bi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11.pdf"/>
          <p:cNvPicPr>
            <a:picLocks noChangeAspect="1"/>
          </p:cNvPicPr>
          <p:nvPr/>
        </p:nvPicPr>
        <p:blipFill>
          <a:blip r:embed="rId3">
            <a:extLst/>
          </a:blip>
          <a:srcRect l="13443" t="20914" r="27635" b="67189"/>
          <a:stretch>
            <a:fillRect/>
          </a:stretch>
        </p:blipFill>
        <p:spPr>
          <a:xfrm>
            <a:off x="3278137" y="2868662"/>
            <a:ext cx="14367124" cy="163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11.pdf"/>
          <p:cNvPicPr>
            <a:picLocks noChangeAspect="1"/>
          </p:cNvPicPr>
          <p:nvPr/>
        </p:nvPicPr>
        <p:blipFill>
          <a:blip r:embed="rId3">
            <a:extLst/>
          </a:blip>
          <a:srcRect l="13355" t="36126" r="23381" b="52191"/>
          <a:stretch>
            <a:fillRect/>
          </a:stretch>
        </p:blipFill>
        <p:spPr>
          <a:xfrm>
            <a:off x="3256607" y="4955083"/>
            <a:ext cx="15425937" cy="1602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11.pdf"/>
          <p:cNvPicPr>
            <a:picLocks noChangeAspect="1"/>
          </p:cNvPicPr>
          <p:nvPr/>
        </p:nvPicPr>
        <p:blipFill>
          <a:blip r:embed="rId3">
            <a:extLst/>
          </a:blip>
          <a:srcRect l="13690" t="50333" r="16572" b="38302"/>
          <a:stretch>
            <a:fillRect/>
          </a:stretch>
        </p:blipFill>
        <p:spPr>
          <a:xfrm>
            <a:off x="3338214" y="6903690"/>
            <a:ext cx="17004805" cy="1558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11.pdf"/>
          <p:cNvPicPr>
            <a:picLocks noChangeAspect="1"/>
          </p:cNvPicPr>
          <p:nvPr/>
        </p:nvPicPr>
        <p:blipFill>
          <a:blip r:embed="rId3">
            <a:extLst/>
          </a:blip>
          <a:srcRect l="13721" t="65025" r="13083" b="23453"/>
          <a:stretch>
            <a:fillRect/>
          </a:stretch>
        </p:blipFill>
        <p:spPr>
          <a:xfrm>
            <a:off x="3345903" y="8918872"/>
            <a:ext cx="17847769" cy="1580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11.pdf"/>
          <p:cNvPicPr>
            <a:picLocks noChangeAspect="1"/>
          </p:cNvPicPr>
          <p:nvPr/>
        </p:nvPicPr>
        <p:blipFill>
          <a:blip r:embed="rId3">
            <a:extLst/>
          </a:blip>
          <a:srcRect l="13760" t="80808" r="16662" b="7811"/>
          <a:stretch>
            <a:fillRect/>
          </a:stretch>
        </p:blipFill>
        <p:spPr>
          <a:xfrm>
            <a:off x="3355330" y="11083676"/>
            <a:ext cx="16965613" cy="1560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2" grpId="2" animBg="1" advAuto="0"/>
      <p:bldP spid="173" grpId="3" animBg="1" advAuto="0"/>
      <p:bldP spid="174" grpId="4" animBg="1" advAuto="0"/>
      <p:bldP spid="175" grpId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1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DJI_000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009386" y="4181975"/>
            <a:ext cx="14002347" cy="7384050"/>
          </a:xfrm>
          <a:prstGeom prst="rect">
            <a:avLst/>
          </a:prstGeom>
          <a:ln w="12700">
            <a:miter lim="400000"/>
          </a:ln>
          <a:effectLst>
            <a:outerShdw blurRad="63500" dist="69562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8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13.pdf"/>
          <p:cNvPicPr>
            <a:picLocks noChangeAspect="1"/>
          </p:cNvPicPr>
          <p:nvPr/>
        </p:nvPicPr>
        <p:blipFill>
          <a:blip r:embed="rId2">
            <a:extLst/>
          </a:blip>
          <a:srcRect t="37661" b="33928"/>
          <a:stretch>
            <a:fillRect/>
          </a:stretch>
        </p:blipFill>
        <p:spPr>
          <a:xfrm>
            <a:off x="0" y="5165675"/>
            <a:ext cx="24384000" cy="3896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 184">
            <a:hlinkClick r:id="rId3"/>
          </p:cNvPr>
          <p:cNvGrpSpPr/>
          <p:nvPr/>
        </p:nvGrpSpPr>
        <p:grpSpPr>
          <a:xfrm>
            <a:off x="297848" y="5145634"/>
            <a:ext cx="7799482" cy="3831132"/>
            <a:chOff x="0" y="0"/>
            <a:chExt cx="7799480" cy="3831131"/>
          </a:xfrm>
        </p:grpSpPr>
        <p:pic>
          <p:nvPicPr>
            <p:cNvPr id="182" name="Capture d’écran 2017-11-07 à 12.36.3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799481" cy="383113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69562" dir="5400000" rotWithShape="0">
                <a:srgbClr val="000000"/>
              </a:outerShdw>
            </a:effectLst>
          </p:spPr>
        </p:pic>
        <p:pic>
          <p:nvPicPr>
            <p:cNvPr id="183" name="lecture 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44578" y="1841275"/>
              <a:ext cx="961381" cy="96138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dist="28661" dir="5400000" rotWithShape="0">
                <a:srgbClr val="000000"/>
              </a:outerShdw>
            </a:effectLst>
          </p:spPr>
        </p:pic>
      </p:grpSp>
      <p:grpSp>
        <p:nvGrpSpPr>
          <p:cNvPr id="187" name="Group 187">
            <a:hlinkClick r:id="rId6"/>
          </p:cNvPr>
          <p:cNvGrpSpPr/>
          <p:nvPr/>
        </p:nvGrpSpPr>
        <p:grpSpPr>
          <a:xfrm>
            <a:off x="8287570" y="5155146"/>
            <a:ext cx="7783050" cy="3812107"/>
            <a:chOff x="0" y="0"/>
            <a:chExt cx="7783049" cy="3812105"/>
          </a:xfrm>
        </p:grpSpPr>
        <p:pic>
          <p:nvPicPr>
            <p:cNvPr id="185" name="Capture d’écran 2017-11-07 à 12.37.05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783050" cy="381210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69562" dir="5400000" rotWithShape="0">
                <a:srgbClr val="000000"/>
              </a:outerShdw>
            </a:effectLst>
          </p:spPr>
        </p:pic>
        <p:pic>
          <p:nvPicPr>
            <p:cNvPr id="186" name="lecture 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30457" y="1831762"/>
              <a:ext cx="961381" cy="96138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dist="28661" dir="5400000" rotWithShape="0">
                <a:srgbClr val="000000"/>
              </a:outerShdw>
            </a:effectLst>
          </p:spPr>
        </p:pic>
      </p:grpSp>
      <p:grpSp>
        <p:nvGrpSpPr>
          <p:cNvPr id="190" name="Group 190">
            <a:hlinkClick r:id="rId8"/>
          </p:cNvPr>
          <p:cNvGrpSpPr/>
          <p:nvPr/>
        </p:nvGrpSpPr>
        <p:grpSpPr>
          <a:xfrm>
            <a:off x="16286670" y="5155147"/>
            <a:ext cx="7799482" cy="3812107"/>
            <a:chOff x="0" y="0"/>
            <a:chExt cx="7799480" cy="3812105"/>
          </a:xfrm>
        </p:grpSpPr>
        <p:pic>
          <p:nvPicPr>
            <p:cNvPr id="188" name="Capture d’écran 2017-11-07 à 12.37.30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7799481" cy="381210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69562" dir="5400000" rotWithShape="0">
                <a:srgbClr val="000000"/>
              </a:outerShdw>
            </a:effectLst>
          </p:spPr>
        </p:pic>
        <p:pic>
          <p:nvPicPr>
            <p:cNvPr id="189" name="lecture 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06956" y="1831762"/>
              <a:ext cx="961381" cy="96138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dist="28661" dir="5400000" rotWithShape="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1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clip ballon ha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779716" y="7371764"/>
            <a:ext cx="10824568" cy="6088820"/>
          </a:xfrm>
          <a:prstGeom prst="rect">
            <a:avLst/>
          </a:prstGeom>
          <a:ln w="12700">
            <a:miter lim="400000"/>
          </a:ln>
          <a:effectLst>
            <a:outerShdw blurRad="63500" dist="60681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9998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0985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3 bi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3.pdf"/>
          <p:cNvPicPr>
            <a:picLocks noChangeAspect="1"/>
          </p:cNvPicPr>
          <p:nvPr/>
        </p:nvPicPr>
        <p:blipFill>
          <a:blip r:embed="rId3">
            <a:extLst/>
          </a:blip>
          <a:srcRect l="7244" t="17439" r="78749" b="46684"/>
          <a:stretch>
            <a:fillRect/>
          </a:stretch>
        </p:blipFill>
        <p:spPr>
          <a:xfrm>
            <a:off x="1766490" y="2392015"/>
            <a:ext cx="3415160" cy="4920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3.pdf"/>
          <p:cNvPicPr>
            <a:picLocks noChangeAspect="1"/>
          </p:cNvPicPr>
          <p:nvPr/>
        </p:nvPicPr>
        <p:blipFill>
          <a:blip r:embed="rId3">
            <a:extLst/>
          </a:blip>
          <a:srcRect l="25644" t="17617" r="60137" b="46343"/>
          <a:stretch>
            <a:fillRect/>
          </a:stretch>
        </p:blipFill>
        <p:spPr>
          <a:xfrm>
            <a:off x="6253162" y="2416423"/>
            <a:ext cx="3466952" cy="4943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3.pdf"/>
          <p:cNvPicPr>
            <a:picLocks noChangeAspect="1"/>
          </p:cNvPicPr>
          <p:nvPr/>
        </p:nvPicPr>
        <p:blipFill>
          <a:blip r:embed="rId3">
            <a:extLst/>
          </a:blip>
          <a:srcRect l="44318" t="17443" r="41608" b="46225"/>
          <a:stretch>
            <a:fillRect/>
          </a:stretch>
        </p:blipFill>
        <p:spPr>
          <a:xfrm>
            <a:off x="10806608" y="2392560"/>
            <a:ext cx="3431680" cy="4983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3.pdf"/>
          <p:cNvPicPr>
            <a:picLocks noChangeAspect="1"/>
          </p:cNvPicPr>
          <p:nvPr/>
        </p:nvPicPr>
        <p:blipFill>
          <a:blip r:embed="rId3">
            <a:extLst/>
          </a:blip>
          <a:srcRect l="11280" t="53751" r="62849" b="34976"/>
          <a:stretch>
            <a:fillRect/>
          </a:stretch>
        </p:blipFill>
        <p:spPr>
          <a:xfrm>
            <a:off x="2750641" y="7372498"/>
            <a:ext cx="6308032" cy="1546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3.pdf"/>
          <p:cNvPicPr>
            <a:picLocks noChangeAspect="1"/>
          </p:cNvPicPr>
          <p:nvPr/>
        </p:nvPicPr>
        <p:blipFill>
          <a:blip r:embed="rId3">
            <a:extLst/>
          </a:blip>
          <a:srcRect l="11276" t="64981" r="62870" b="23553"/>
          <a:stretch>
            <a:fillRect/>
          </a:stretch>
        </p:blipFill>
        <p:spPr>
          <a:xfrm>
            <a:off x="2749698" y="8912820"/>
            <a:ext cx="6303914" cy="1572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3.pdf"/>
          <p:cNvPicPr>
            <a:picLocks noChangeAspect="1"/>
          </p:cNvPicPr>
          <p:nvPr/>
        </p:nvPicPr>
        <p:blipFill>
          <a:blip r:embed="rId3">
            <a:extLst/>
          </a:blip>
          <a:srcRect l="11138" t="76700" r="62773" b="12902"/>
          <a:stretch>
            <a:fillRect/>
          </a:stretch>
        </p:blipFill>
        <p:spPr>
          <a:xfrm>
            <a:off x="2715914" y="10520263"/>
            <a:ext cx="6361511" cy="1426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3.pdf"/>
          <p:cNvPicPr>
            <a:picLocks noChangeAspect="1"/>
          </p:cNvPicPr>
          <p:nvPr/>
        </p:nvPicPr>
        <p:blipFill>
          <a:blip r:embed="rId3">
            <a:extLst/>
          </a:blip>
          <a:srcRect l="11307" t="87299" r="62734" b="2188"/>
          <a:stretch>
            <a:fillRect/>
          </a:stretch>
        </p:blipFill>
        <p:spPr>
          <a:xfrm>
            <a:off x="2757239" y="11974066"/>
            <a:ext cx="6329513" cy="144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3.pdf"/>
          <p:cNvPicPr>
            <a:picLocks noChangeAspect="1"/>
          </p:cNvPicPr>
          <p:nvPr/>
        </p:nvPicPr>
        <p:blipFill>
          <a:blip r:embed="rId3">
            <a:extLst/>
          </a:blip>
          <a:srcRect l="68273" t="16768" r="6199" b="1758"/>
          <a:stretch>
            <a:fillRect/>
          </a:stretch>
        </p:blipFill>
        <p:spPr>
          <a:xfrm>
            <a:off x="16647765" y="2299940"/>
            <a:ext cx="6224637" cy="11174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6" grpId="2" animBg="1" advAuto="0"/>
      <p:bldP spid="127" grpId="3" animBg="1" advAuto="0"/>
      <p:bldP spid="128" grpId="4" animBg="1" advAuto="0"/>
      <p:bldP spid="129" grpId="5" animBg="1" advAuto="0"/>
      <p:bldP spid="130" grpId="6" animBg="1" advAuto="0"/>
      <p:bldP spid="131" grpId="7" animBg="1" advAuto="0"/>
      <p:bldP spid="132" grpId="8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4 bi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4.pdf"/>
          <p:cNvPicPr>
            <a:picLocks noChangeAspect="1"/>
          </p:cNvPicPr>
          <p:nvPr/>
        </p:nvPicPr>
        <p:blipFill>
          <a:blip r:embed="rId3">
            <a:extLst/>
          </a:blip>
          <a:srcRect l="16122" t="30069" r="60399" b="56381"/>
          <a:stretch>
            <a:fillRect/>
          </a:stretch>
        </p:blipFill>
        <p:spPr>
          <a:xfrm>
            <a:off x="3931195" y="4124275"/>
            <a:ext cx="5724873" cy="1858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4.pdf"/>
          <p:cNvPicPr>
            <a:picLocks noChangeAspect="1"/>
          </p:cNvPicPr>
          <p:nvPr/>
        </p:nvPicPr>
        <p:blipFill>
          <a:blip r:embed="rId3">
            <a:extLst/>
          </a:blip>
          <a:srcRect l="16214" t="51953" r="56990" b="35635"/>
          <a:stretch>
            <a:fillRect/>
          </a:stretch>
        </p:blipFill>
        <p:spPr>
          <a:xfrm>
            <a:off x="3953817" y="7125890"/>
            <a:ext cx="6533705" cy="1702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4.pdf"/>
          <p:cNvPicPr>
            <a:picLocks noChangeAspect="1"/>
          </p:cNvPicPr>
          <p:nvPr/>
        </p:nvPicPr>
        <p:blipFill>
          <a:blip r:embed="rId3">
            <a:extLst/>
          </a:blip>
          <a:srcRect l="16316" t="73020" r="64718" b="14507"/>
          <a:stretch>
            <a:fillRect/>
          </a:stretch>
        </p:blipFill>
        <p:spPr>
          <a:xfrm>
            <a:off x="3978671" y="10015537"/>
            <a:ext cx="4624339" cy="1710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6" grpId="2" animBg="1" advAuto="0"/>
      <p:bldP spid="137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fond bleu ffr.jpg"/>
          <p:cNvPicPr>
            <a:picLocks/>
          </p:cNvPicPr>
          <p:nvPr/>
        </p:nvPicPr>
        <p:blipFill>
          <a:blip r:embed="rId4">
            <a:alphaModFix amt="89955"/>
            <a:extLst/>
          </a:blip>
          <a:stretch>
            <a:fillRect/>
          </a:stretch>
        </p:blipFill>
        <p:spPr>
          <a:xfrm rot="10800000">
            <a:off x="-9949" y="-12701"/>
            <a:ext cx="24403898" cy="137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ffrclassic blan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668192" y="13093379"/>
            <a:ext cx="660619" cy="561898"/>
          </a:xfrm>
          <a:prstGeom prst="rect">
            <a:avLst/>
          </a:prstGeom>
          <a:ln w="12700">
            <a:miter lim="400000"/>
          </a:ln>
          <a:effectLst>
            <a:outerShdw dist="92210" dir="5400000" rotWithShape="0">
              <a:srgbClr val="000000"/>
            </a:outerShdw>
          </a:effectLst>
        </p:spPr>
      </p:pic>
      <p:pic>
        <p:nvPicPr>
          <p:cNvPr id="141" name="image2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971404" y="8647071"/>
            <a:ext cx="2393197" cy="2637492"/>
          </a:xfrm>
          <a:prstGeom prst="rect">
            <a:avLst/>
          </a:prstGeom>
          <a:ln w="12700">
            <a:miter lim="400000"/>
          </a:ln>
          <a:effectLst>
            <a:outerShdw blurRad="114300" dist="63277" dir="5400000" rotWithShape="0">
              <a:srgbClr val="000000"/>
            </a:outerShdw>
          </a:effectLst>
        </p:spPr>
      </p:pic>
      <p:pic>
        <p:nvPicPr>
          <p:cNvPr id="142" name="image2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922260" y="8586418"/>
            <a:ext cx="2310518" cy="2643136"/>
          </a:xfrm>
          <a:prstGeom prst="rect">
            <a:avLst/>
          </a:prstGeom>
          <a:ln w="12700">
            <a:miter lim="400000"/>
          </a:ln>
          <a:effectLst>
            <a:outerShdw blurRad="114300" dist="63277" dir="5400000" rotWithShape="0">
              <a:srgbClr val="000000"/>
            </a:outerShdw>
          </a:effectLst>
        </p:spPr>
      </p:pic>
      <p:grpSp>
        <p:nvGrpSpPr>
          <p:cNvPr id="145" name="Group 145"/>
          <p:cNvGrpSpPr/>
          <p:nvPr/>
        </p:nvGrpSpPr>
        <p:grpSpPr>
          <a:xfrm>
            <a:off x="17951212" y="7328217"/>
            <a:ext cx="3136525" cy="799466"/>
            <a:chOff x="800100" y="0"/>
            <a:chExt cx="3136523" cy="799464"/>
          </a:xfrm>
        </p:grpSpPr>
        <p:sp>
          <p:nvSpPr>
            <p:cNvPr id="143" name="Shape 143"/>
            <p:cNvSpPr/>
            <p:nvPr/>
          </p:nvSpPr>
          <p:spPr>
            <a:xfrm>
              <a:off x="800100" y="292099"/>
              <a:ext cx="1373379" cy="507366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114300" dist="63277" dir="540000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2300"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2 KM /H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2394977" y="0"/>
              <a:ext cx="1541647" cy="507365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114300" dist="63277" dir="540000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 defTabSz="914400">
                <a:defRPr sz="2300"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20 KM /H</a:t>
              </a:r>
            </a:p>
          </p:txBody>
        </p:sp>
      </p:grpSp>
      <p:pic>
        <p:nvPicPr>
          <p:cNvPr id="146" name="ballon_rugby_ffr.jpg"/>
          <p:cNvPicPr>
            <a:picLocks noChangeAspect="1"/>
          </p:cNvPicPr>
          <p:nvPr/>
        </p:nvPicPr>
        <p:blipFill>
          <a:blip r:embed="rId8">
            <a:extLst/>
          </a:blip>
          <a:srcRect l="2529" t="2909" r="3505" b="3445"/>
          <a:stretch>
            <a:fillRect/>
          </a:stretch>
        </p:blipFill>
        <p:spPr>
          <a:xfrm rot="18470343">
            <a:off x="19364807" y="4459227"/>
            <a:ext cx="1245800" cy="1241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15630" y="0"/>
                </a:moveTo>
                <a:cubicBezTo>
                  <a:pt x="15231" y="0"/>
                  <a:pt x="14270" y="47"/>
                  <a:pt x="14103" y="76"/>
                </a:cubicBezTo>
                <a:cubicBezTo>
                  <a:pt x="14044" y="86"/>
                  <a:pt x="13827" y="115"/>
                  <a:pt x="13621" y="138"/>
                </a:cubicBezTo>
                <a:cubicBezTo>
                  <a:pt x="13216" y="183"/>
                  <a:pt x="11812" y="515"/>
                  <a:pt x="11399" y="663"/>
                </a:cubicBezTo>
                <a:cubicBezTo>
                  <a:pt x="10827" y="868"/>
                  <a:pt x="10265" y="1101"/>
                  <a:pt x="9727" y="1360"/>
                </a:cubicBezTo>
                <a:cubicBezTo>
                  <a:pt x="9415" y="1511"/>
                  <a:pt x="9149" y="1636"/>
                  <a:pt x="9136" y="1636"/>
                </a:cubicBezTo>
                <a:cubicBezTo>
                  <a:pt x="9100" y="1636"/>
                  <a:pt x="7685" y="2486"/>
                  <a:pt x="7423" y="2665"/>
                </a:cubicBezTo>
                <a:cubicBezTo>
                  <a:pt x="7294" y="2753"/>
                  <a:pt x="7111" y="2873"/>
                  <a:pt x="7017" y="2934"/>
                </a:cubicBezTo>
                <a:cubicBezTo>
                  <a:pt x="6319" y="3387"/>
                  <a:pt x="5559" y="4009"/>
                  <a:pt x="4774" y="4778"/>
                </a:cubicBezTo>
                <a:cubicBezTo>
                  <a:pt x="3628" y="5900"/>
                  <a:pt x="2449" y="7473"/>
                  <a:pt x="1809" y="8727"/>
                </a:cubicBezTo>
                <a:cubicBezTo>
                  <a:pt x="1659" y="9020"/>
                  <a:pt x="1472" y="9369"/>
                  <a:pt x="1396" y="9500"/>
                </a:cubicBezTo>
                <a:cubicBezTo>
                  <a:pt x="1241" y="9768"/>
                  <a:pt x="902" y="10596"/>
                  <a:pt x="695" y="11205"/>
                </a:cubicBezTo>
                <a:cubicBezTo>
                  <a:pt x="207" y="12642"/>
                  <a:pt x="4" y="13808"/>
                  <a:pt x="0" y="15216"/>
                </a:cubicBezTo>
                <a:cubicBezTo>
                  <a:pt x="-3" y="16230"/>
                  <a:pt x="58" y="16750"/>
                  <a:pt x="268" y="17557"/>
                </a:cubicBezTo>
                <a:cubicBezTo>
                  <a:pt x="482" y="18377"/>
                  <a:pt x="881" y="19211"/>
                  <a:pt x="1245" y="19593"/>
                </a:cubicBezTo>
                <a:cubicBezTo>
                  <a:pt x="2095" y="20485"/>
                  <a:pt x="2354" y="20720"/>
                  <a:pt x="2628" y="20850"/>
                </a:cubicBezTo>
                <a:cubicBezTo>
                  <a:pt x="3238" y="21139"/>
                  <a:pt x="4585" y="21491"/>
                  <a:pt x="5442" y="21588"/>
                </a:cubicBezTo>
                <a:cubicBezTo>
                  <a:pt x="5512" y="21596"/>
                  <a:pt x="5932" y="21600"/>
                  <a:pt x="6377" y="21595"/>
                </a:cubicBezTo>
                <a:cubicBezTo>
                  <a:pt x="7079" y="21588"/>
                  <a:pt x="7369" y="21568"/>
                  <a:pt x="7994" y="21471"/>
                </a:cubicBezTo>
                <a:cubicBezTo>
                  <a:pt x="9544" y="21231"/>
                  <a:pt x="10884" y="20739"/>
                  <a:pt x="12741" y="19724"/>
                </a:cubicBezTo>
                <a:cubicBezTo>
                  <a:pt x="14589" y="18714"/>
                  <a:pt x="16763" y="16931"/>
                  <a:pt x="17832" y="15554"/>
                </a:cubicBezTo>
                <a:cubicBezTo>
                  <a:pt x="17930" y="15428"/>
                  <a:pt x="18200" y="15082"/>
                  <a:pt x="18430" y="14788"/>
                </a:cubicBezTo>
                <a:cubicBezTo>
                  <a:pt x="18660" y="14495"/>
                  <a:pt x="18924" y="14133"/>
                  <a:pt x="19015" y="13980"/>
                </a:cubicBezTo>
                <a:cubicBezTo>
                  <a:pt x="19105" y="13828"/>
                  <a:pt x="19217" y="13635"/>
                  <a:pt x="19269" y="13552"/>
                </a:cubicBezTo>
                <a:cubicBezTo>
                  <a:pt x="19540" y="13127"/>
                  <a:pt x="19939" y="12469"/>
                  <a:pt x="19964" y="12406"/>
                </a:cubicBezTo>
                <a:cubicBezTo>
                  <a:pt x="19980" y="12367"/>
                  <a:pt x="20087" y="12166"/>
                  <a:pt x="20198" y="11964"/>
                </a:cubicBezTo>
                <a:cubicBezTo>
                  <a:pt x="20581" y="11269"/>
                  <a:pt x="21058" y="10077"/>
                  <a:pt x="21216" y="9410"/>
                </a:cubicBezTo>
                <a:cubicBezTo>
                  <a:pt x="21491" y="8254"/>
                  <a:pt x="21593" y="7414"/>
                  <a:pt x="21595" y="6379"/>
                </a:cubicBezTo>
                <a:cubicBezTo>
                  <a:pt x="21597" y="5320"/>
                  <a:pt x="21542" y="4796"/>
                  <a:pt x="21333" y="3997"/>
                </a:cubicBezTo>
                <a:cubicBezTo>
                  <a:pt x="21186" y="3433"/>
                  <a:pt x="21016" y="3002"/>
                  <a:pt x="20817" y="2693"/>
                </a:cubicBezTo>
                <a:cubicBezTo>
                  <a:pt x="20738" y="2569"/>
                  <a:pt x="20588" y="2341"/>
                  <a:pt x="20487" y="2182"/>
                </a:cubicBezTo>
                <a:cubicBezTo>
                  <a:pt x="20315" y="1910"/>
                  <a:pt x="20103" y="1678"/>
                  <a:pt x="20019" y="1678"/>
                </a:cubicBezTo>
                <a:cubicBezTo>
                  <a:pt x="19999" y="1678"/>
                  <a:pt x="19798" y="1501"/>
                  <a:pt x="19579" y="1284"/>
                </a:cubicBezTo>
                <a:cubicBezTo>
                  <a:pt x="19285" y="992"/>
                  <a:pt x="19093" y="843"/>
                  <a:pt x="18843" y="711"/>
                </a:cubicBezTo>
                <a:cubicBezTo>
                  <a:pt x="17971" y="252"/>
                  <a:pt x="16837" y="0"/>
                  <a:pt x="1563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7" name="ballon haut nz-arg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506114" y="3564469"/>
            <a:ext cx="15322776" cy="8619062"/>
          </a:xfrm>
          <a:prstGeom prst="rect">
            <a:avLst/>
          </a:prstGeom>
          <a:ln w="12700">
            <a:miter lim="400000"/>
          </a:ln>
          <a:effectLst>
            <a:outerShdw blurRad="63500" dist="60681" dir="5400000" rotWithShape="0">
              <a:srgbClr val="000000"/>
            </a:outerShdw>
          </a:effectLst>
        </p:spPr>
      </p:pic>
      <p:pic>
        <p:nvPicPr>
          <p:cNvPr id="148" name="5.pdf"/>
          <p:cNvPicPr>
            <a:picLocks noChangeAspect="1"/>
          </p:cNvPicPr>
          <p:nvPr/>
        </p:nvPicPr>
        <p:blipFill>
          <a:blip r:embed="rId10">
            <a:extLst/>
          </a:blip>
          <a:srcRect l="13522" r="12970" b="81837"/>
          <a:stretch>
            <a:fillRect/>
          </a:stretch>
        </p:blipFill>
        <p:spPr>
          <a:xfrm>
            <a:off x="3297386" y="0"/>
            <a:ext cx="17923868" cy="2491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999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74102 -0.275926" pathEditMode="relative">
                                      <p:cBhvr>
                                        <p:cTn id="10" dur="7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17938 -0.226583" pathEditMode="relative">
                                      <p:cBhvr>
                                        <p:cTn id="14" dur="1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</p:childTnLst>
        </p:cTn>
      </p:par>
    </p:tnLst>
    <p:bldLst>
      <p:bldP spid="145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fond bleu ffr.jpg"/>
          <p:cNvPicPr>
            <a:picLocks/>
          </p:cNvPicPr>
          <p:nvPr/>
        </p:nvPicPr>
        <p:blipFill>
          <a:blip r:embed="rId2">
            <a:alphaModFix amt="89955"/>
            <a:extLst/>
          </a:blip>
          <a:stretch>
            <a:fillRect/>
          </a:stretch>
        </p:blipFill>
        <p:spPr>
          <a:xfrm rot="10800000">
            <a:off x="-9949" y="-12701"/>
            <a:ext cx="24403898" cy="137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ffrclassic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68192" y="13093379"/>
            <a:ext cx="660619" cy="561898"/>
          </a:xfrm>
          <a:prstGeom prst="rect">
            <a:avLst/>
          </a:prstGeom>
          <a:ln w="12700">
            <a:miter lim="400000"/>
          </a:ln>
          <a:effectLst>
            <a:outerShdw dist="92210" dir="5400000" rotWithShape="0">
              <a:srgbClr val="000000"/>
            </a:outerShdw>
          </a:effectLst>
        </p:spPr>
      </p:pic>
      <p:pic>
        <p:nvPicPr>
          <p:cNvPr id="152" name="6.pdf"/>
          <p:cNvPicPr>
            <a:picLocks noChangeAspect="1"/>
          </p:cNvPicPr>
          <p:nvPr/>
        </p:nvPicPr>
        <p:blipFill>
          <a:blip r:embed="rId4">
            <a:extLst/>
          </a:blip>
          <a:srcRect t="33150" b="32132"/>
          <a:stretch>
            <a:fillRect/>
          </a:stretch>
        </p:blipFill>
        <p:spPr>
          <a:xfrm>
            <a:off x="0" y="4546897"/>
            <a:ext cx="24384000" cy="4761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6.pdf"/>
          <p:cNvPicPr>
            <a:picLocks noChangeAspect="1"/>
          </p:cNvPicPr>
          <p:nvPr/>
        </p:nvPicPr>
        <p:blipFill>
          <a:blip r:embed="rId4">
            <a:extLst/>
          </a:blip>
          <a:srcRect l="27766" t="75562" r="27766" b="11325"/>
          <a:stretch>
            <a:fillRect/>
          </a:stretch>
        </p:blipFill>
        <p:spPr>
          <a:xfrm>
            <a:off x="6770588" y="10364192"/>
            <a:ext cx="10842824" cy="1798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6.pdf"/>
          <p:cNvPicPr>
            <a:picLocks noChangeAspect="1"/>
          </p:cNvPicPr>
          <p:nvPr/>
        </p:nvPicPr>
        <p:blipFill>
          <a:blip r:embed="rId4">
            <a:extLst/>
          </a:blip>
          <a:srcRect b="81900"/>
          <a:stretch>
            <a:fillRect/>
          </a:stretch>
        </p:blipFill>
        <p:spPr>
          <a:xfrm>
            <a:off x="0" y="0"/>
            <a:ext cx="24384000" cy="2482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7 bi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7.pdf"/>
          <p:cNvPicPr>
            <a:picLocks noChangeAspect="1"/>
          </p:cNvPicPr>
          <p:nvPr/>
        </p:nvPicPr>
        <p:blipFill>
          <a:blip r:embed="rId3">
            <a:extLst/>
          </a:blip>
          <a:srcRect l="9357" t="28351" r="50689" b="14898"/>
          <a:stretch>
            <a:fillRect/>
          </a:stretch>
        </p:blipFill>
        <p:spPr>
          <a:xfrm>
            <a:off x="2281782" y="3888680"/>
            <a:ext cx="9742093" cy="7783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7.pdf"/>
          <p:cNvPicPr>
            <a:picLocks noChangeAspect="1"/>
          </p:cNvPicPr>
          <p:nvPr/>
        </p:nvPicPr>
        <p:blipFill>
          <a:blip r:embed="rId3">
            <a:extLst/>
          </a:blip>
          <a:srcRect l="61324" t="22596" r="10873" b="4717"/>
          <a:stretch>
            <a:fillRect/>
          </a:stretch>
        </p:blipFill>
        <p:spPr>
          <a:xfrm>
            <a:off x="14953257" y="3099345"/>
            <a:ext cx="6779419" cy="9969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rojet sans titr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165684" y="4181975"/>
            <a:ext cx="13943750" cy="7384050"/>
          </a:xfrm>
          <a:prstGeom prst="rect">
            <a:avLst/>
          </a:prstGeom>
          <a:ln w="12700">
            <a:miter lim="400000"/>
          </a:ln>
          <a:effectLst>
            <a:outerShdw blurRad="63500" dist="69562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9 bi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9.pdf"/>
          <p:cNvPicPr>
            <a:picLocks noChangeAspect="1"/>
          </p:cNvPicPr>
          <p:nvPr/>
        </p:nvPicPr>
        <p:blipFill>
          <a:blip r:embed="rId3">
            <a:extLst/>
          </a:blip>
          <a:srcRect l="8126" t="22021" r="49877" b="56204"/>
          <a:stretch>
            <a:fillRect/>
          </a:stretch>
        </p:blipFill>
        <p:spPr>
          <a:xfrm>
            <a:off x="1981596" y="3020417"/>
            <a:ext cx="10240369" cy="2986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9.pdf"/>
          <p:cNvPicPr>
            <a:picLocks noChangeAspect="1"/>
          </p:cNvPicPr>
          <p:nvPr/>
        </p:nvPicPr>
        <p:blipFill>
          <a:blip r:embed="rId3">
            <a:extLst/>
          </a:blip>
          <a:srcRect l="7292" t="46053" r="34391" b="33745"/>
          <a:stretch>
            <a:fillRect/>
          </a:stretch>
        </p:blipFill>
        <p:spPr>
          <a:xfrm>
            <a:off x="1778098" y="6316662"/>
            <a:ext cx="14219935" cy="2770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9.pdf"/>
          <p:cNvPicPr>
            <a:picLocks noChangeAspect="1"/>
          </p:cNvPicPr>
          <p:nvPr/>
        </p:nvPicPr>
        <p:blipFill>
          <a:blip r:embed="rId3">
            <a:extLst/>
          </a:blip>
          <a:srcRect l="7364" t="70808" r="43813" b="8868"/>
          <a:stretch>
            <a:fillRect/>
          </a:stretch>
        </p:blipFill>
        <p:spPr>
          <a:xfrm>
            <a:off x="1795660" y="9712126"/>
            <a:ext cx="11904763" cy="2787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9">
        <p:pull dir="u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5" grpId="2" animBg="1" advAuto="0"/>
      <p:bldP spid="166" grpId="3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Macintosh PowerPoint</Application>
  <PresentationFormat>Personnalisé</PresentationFormat>
  <Paragraphs>2</Paragraphs>
  <Slides>14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Thibaut TATRY</cp:lastModifiedBy>
  <cp:revision>1</cp:revision>
  <dcterms:modified xsi:type="dcterms:W3CDTF">2017-11-29T08:22:32Z</dcterms:modified>
</cp:coreProperties>
</file>