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4" r:id="rId1"/>
  </p:sldMasterIdLst>
  <p:notesMasterIdLst>
    <p:notesMasterId r:id="rId21"/>
  </p:notesMasterIdLst>
  <p:sldIdLst>
    <p:sldId id="256" r:id="rId2"/>
    <p:sldId id="263" r:id="rId3"/>
    <p:sldId id="269" r:id="rId4"/>
    <p:sldId id="270" r:id="rId5"/>
    <p:sldId id="271" r:id="rId6"/>
    <p:sldId id="272" r:id="rId7"/>
    <p:sldId id="273" r:id="rId8"/>
    <p:sldId id="274" r:id="rId9"/>
    <p:sldId id="275" r:id="rId10"/>
    <p:sldId id="277" r:id="rId11"/>
    <p:sldId id="278" r:id="rId12"/>
    <p:sldId id="279" r:id="rId13"/>
    <p:sldId id="280" r:id="rId14"/>
    <p:sldId id="281" r:id="rId15"/>
    <p:sldId id="282" r:id="rId16"/>
    <p:sldId id="283" r:id="rId17"/>
    <p:sldId id="284" r:id="rId18"/>
    <p:sldId id="285" r:id="rId19"/>
    <p:sldId id="286" r:id="rId20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15B26286-1F34-4BCC-BFBD-4436C0B197E7}">
          <p14:sldIdLst>
            <p14:sldId id="256"/>
            <p14:sldId id="263"/>
            <p14:sldId id="269"/>
            <p14:sldId id="270"/>
            <p14:sldId id="271"/>
            <p14:sldId id="272"/>
            <p14:sldId id="273"/>
            <p14:sldId id="274"/>
            <p14:sldId id="275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172" autoAdjust="0"/>
    <p:restoredTop sz="93121" autoAdjust="0"/>
  </p:normalViewPr>
  <p:slideViewPr>
    <p:cSldViewPr>
      <p:cViewPr varScale="1">
        <p:scale>
          <a:sx n="195" d="100"/>
          <a:sy n="195" d="100"/>
        </p:scale>
        <p:origin x="-204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E37249-ACFD-C64C-85A6-AB68C7E33951}" type="datetimeFigureOut">
              <a:rPr lang="fr-FR" smtClean="0"/>
              <a:t>06/12/17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BA2C05-64EA-A144-AF14-13D0F3264D4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45190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6" descr="ffrhaut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5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 7" descr="OVALE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0"/>
            <a:ext cx="3505200" cy="341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55576" y="2276872"/>
            <a:ext cx="7772400" cy="2376264"/>
          </a:xfrm>
        </p:spPr>
        <p:txBody>
          <a:bodyPr/>
          <a:lstStyle>
            <a:lvl1pPr>
              <a:defRPr b="1" i="0" cap="all" baseline="0">
                <a:solidFill>
                  <a:srgbClr val="004C93"/>
                </a:solidFill>
                <a:latin typeface="Calibri" pitchFamily="34" charset="0"/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 i="0" baseline="0">
                <a:solidFill>
                  <a:srgbClr val="E32219"/>
                </a:solidFill>
                <a:latin typeface="Calibri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Cliquez pour modifier le style des sous-titres du masque</a:t>
            </a:r>
            <a:endParaRPr lang="fr-FR" dirty="0"/>
          </a:p>
        </p:txBody>
      </p:sp>
      <p:pic>
        <p:nvPicPr>
          <p:cNvPr id="6" name="Picture 4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908175" cy="2312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logo"/>
          <p:cNvPicPr>
            <a:picLocks noChangeAspect="1" noChangeArrowheads="1"/>
          </p:cNvPicPr>
          <p:nvPr userDrawn="1"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0" contrast="-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89779"/>
            <a:ext cx="2232248" cy="1968221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OVALE.jpg"/>
          <p:cNvPicPr>
            <a:picLocks noChangeAspect="1"/>
          </p:cNvPicPr>
          <p:nvPr userDrawn="1"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638800" y="0"/>
            <a:ext cx="3505200" cy="3413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7" descr="ffrlong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43288" y="5997575"/>
            <a:ext cx="2257425" cy="86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numéro de diapositive 5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44DDC0A8-117C-4AB7-BD72-94ED7F5F5C65}" type="slidenum">
              <a:rPr lang="fr-FR" smtClean="0">
                <a:latin typeface="+mn-lt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fr-FR" dirty="0" smtClean="0">
              <a:latin typeface="+mn-lt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4200" b="1" i="0" cap="small" baseline="0">
                <a:solidFill>
                  <a:srgbClr val="004C93"/>
                </a:solidFill>
                <a:latin typeface="+mn-lt"/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rgbClr val="E32219"/>
                </a:solidFill>
                <a:latin typeface="Calibri" pitchFamily="34" charset="0"/>
              </a:defRPr>
            </a:lvl1pPr>
            <a:lvl2pPr>
              <a:defRPr baseline="0">
                <a:solidFill>
                  <a:srgbClr val="004C93"/>
                </a:solidFill>
                <a:latin typeface="Calibri" pitchFamily="34" charset="0"/>
              </a:defRPr>
            </a:lvl2pPr>
            <a:lvl3pPr>
              <a:defRPr baseline="0">
                <a:latin typeface="Calibri" pitchFamily="34" charset="0"/>
              </a:defRPr>
            </a:lvl3pPr>
            <a:lvl4pPr>
              <a:defRPr baseline="0">
                <a:latin typeface="Calibri" pitchFamily="34" charset="0"/>
              </a:defRPr>
            </a:lvl4pPr>
            <a:lvl5pPr>
              <a:defRPr baseline="0">
                <a:latin typeface="Calibri" pitchFamily="34" charset="0"/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 dirty="0"/>
              <a:t>13/08/2010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5949950"/>
            <a:ext cx="749300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3C42A69-00D8-4AFC-A7F2-1187799EAE0A}" type="datetimeFigureOut">
              <a:rPr lang="fr-FR"/>
              <a:pPr>
                <a:defRPr/>
              </a:pPr>
              <a:t>06/12/17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3E39A5E-FA2E-4C69-B4DB-0A2F6F535CD2}" type="slidenum">
              <a:rPr lang="fr-FR"/>
              <a:pPr>
                <a:defRPr/>
              </a:pPr>
              <a:t>‹#›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7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2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4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Relationship Id="rId3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179512" y="1916832"/>
            <a:ext cx="8712968" cy="194421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fr-FR" sz="4000" dirty="0" smtClean="0">
                <a:latin typeface="+mn-lt"/>
              </a:rPr>
              <a:t>Ligne de touche de but</a:t>
            </a:r>
            <a:endParaRPr lang="fr-FR" sz="4000" dirty="0">
              <a:latin typeface="+mn-lt"/>
            </a:endParaRP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1335596" y="4365104"/>
            <a:ext cx="6400800" cy="1752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fr-FR" sz="2400" dirty="0" smtClean="0">
                <a:latin typeface="+mn-lt"/>
              </a:rPr>
              <a:t>Saison 2017/2018</a:t>
            </a:r>
            <a:endParaRPr lang="fr-FR" sz="2400" dirty="0">
              <a:latin typeface="+mn-lt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fr-FR" dirty="0" smtClean="0"/>
              <a:t>Reprises de jeu cas N°2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3484984"/>
          </a:xfrm>
        </p:spPr>
        <p:txBody>
          <a:bodyPr/>
          <a:lstStyle/>
          <a:p>
            <a:r>
              <a:rPr lang="fr-FR" sz="2800" dirty="0"/>
              <a:t>Ballon rentré dans l’en-but par l’équipe attaquante</a:t>
            </a:r>
          </a:p>
          <a:p>
            <a:pPr lvl="1"/>
            <a:r>
              <a:rPr lang="fr-FR" sz="2000" dirty="0"/>
              <a:t>Coup de pied de renvoi aux 22 mètres pour l’équipe </a:t>
            </a:r>
            <a:r>
              <a:rPr lang="fr-FR" sz="2000" dirty="0" err="1" smtClean="0"/>
              <a:t>défendante</a:t>
            </a:r>
            <a:endParaRPr lang="fr-FR" sz="2000" dirty="0" smtClean="0"/>
          </a:p>
          <a:p>
            <a:pPr lvl="1"/>
            <a:r>
              <a:rPr lang="fr-FR" sz="2000" dirty="0"/>
              <a:t>Si le ballon a été botté directement par </a:t>
            </a:r>
            <a:r>
              <a:rPr lang="fr-FR" sz="2000" dirty="0" smtClean="0"/>
              <a:t>une joueuse </a:t>
            </a:r>
            <a:r>
              <a:rPr lang="fr-FR" sz="2000" dirty="0"/>
              <a:t>de l’équipe attaquante l’équipe </a:t>
            </a:r>
            <a:r>
              <a:rPr lang="fr-FR" sz="2000" dirty="0" err="1"/>
              <a:t>défendante</a:t>
            </a:r>
            <a:r>
              <a:rPr lang="fr-FR" sz="2000" dirty="0"/>
              <a:t> peut choisir entre un coup de pied de renvoi aux 22 mètres ou une mêlée ordonnée au départ du coup de </a:t>
            </a:r>
            <a:r>
              <a:rPr lang="fr-FR" sz="2000" dirty="0" smtClean="0"/>
              <a:t>pied</a:t>
            </a:r>
            <a:endParaRPr lang="fr-FR" sz="2000" dirty="0"/>
          </a:p>
          <a:p>
            <a:pPr lvl="1"/>
            <a:r>
              <a:rPr lang="fr-FR" sz="2000" dirty="0"/>
              <a:t>Si le ballon est botté sur un coup d’envoi ou un coup de pied de renvoi et que le ballon est rendu mort sans délai = mêlée au centre du terrain pour l’équipe </a:t>
            </a:r>
            <a:r>
              <a:rPr lang="fr-FR" sz="2000" dirty="0" smtClean="0"/>
              <a:t>adverse ou faire recommencer le coup d’envoi (ou de renvoi) </a:t>
            </a:r>
            <a:endParaRPr lang="fr-FR" sz="2000" dirty="0"/>
          </a:p>
          <a:p>
            <a:r>
              <a:rPr lang="fr-FR" sz="2800" dirty="0"/>
              <a:t>Ballon rentré dans l’en-but par l’équipe </a:t>
            </a:r>
            <a:r>
              <a:rPr lang="fr-FR" sz="2800" dirty="0" err="1"/>
              <a:t>défendante</a:t>
            </a:r>
            <a:endParaRPr lang="fr-FR" sz="2800" dirty="0"/>
          </a:p>
          <a:p>
            <a:pPr lvl="1"/>
            <a:r>
              <a:rPr lang="fr-FR" sz="2000" dirty="0"/>
              <a:t>Mêlée à 5 mètres de la ligne de </a:t>
            </a:r>
            <a:r>
              <a:rPr lang="fr-FR" sz="2000" dirty="0" smtClean="0"/>
              <a:t>but et à 5 mètres de la ligne de touche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77507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52" y="2420888"/>
            <a:ext cx="8229600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fr-FR" dirty="0" smtClean="0"/>
              <a:t>CAS N° </a:t>
            </a:r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005625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 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9144000" cy="5589240"/>
          </a:xfrm>
        </p:spPr>
      </p:pic>
    </p:spTree>
    <p:extLst>
      <p:ext uri="{BB962C8B-B14F-4D97-AF65-F5344CB8AC3E}">
        <p14:creationId xmlns:p14="http://schemas.microsoft.com/office/powerpoint/2010/main" val="42034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58"/>
          <a:stretch/>
        </p:blipFill>
        <p:spPr>
          <a:xfrm>
            <a:off x="604540" y="414931"/>
            <a:ext cx="8046156" cy="4238205"/>
          </a:xfrm>
        </p:spPr>
      </p:pic>
      <p:sp>
        <p:nvSpPr>
          <p:cNvPr id="5" name="ZoneTexte 4"/>
          <p:cNvSpPr txBox="1"/>
          <p:nvPr/>
        </p:nvSpPr>
        <p:spPr>
          <a:xfrm>
            <a:off x="611560" y="4748951"/>
            <a:ext cx="80461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0070C0"/>
                </a:solidFill>
              </a:rPr>
              <a:t>Une joueuse </a:t>
            </a:r>
            <a:r>
              <a:rPr lang="fr-FR" sz="2400" b="1" dirty="0" smtClean="0">
                <a:solidFill>
                  <a:srgbClr val="0070C0"/>
                </a:solidFill>
              </a:rPr>
              <a:t>saute depuis l’en-but et alors qu’elle a les pieds en l’air dans l’en-but elle renvoie le ballon qui a franchi la ligne de touche de but</a:t>
            </a:r>
            <a:endParaRPr lang="fr-FR" sz="2400" dirty="0"/>
          </a:p>
        </p:txBody>
      </p:sp>
      <p:cxnSp>
        <p:nvCxnSpPr>
          <p:cNvPr id="7" name="Connecteur droit avec flèche 6"/>
          <p:cNvCxnSpPr/>
          <p:nvPr/>
        </p:nvCxnSpPr>
        <p:spPr>
          <a:xfrm flipH="1" flipV="1">
            <a:off x="4788024" y="3040285"/>
            <a:ext cx="648072" cy="432048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 flipH="1" flipV="1">
            <a:off x="4932040" y="2837333"/>
            <a:ext cx="504056" cy="63500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4427984" y="3472333"/>
            <a:ext cx="2016224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Les pieds en l’air au-dessus de l ’en-but</a:t>
            </a:r>
            <a:endParaRPr lang="fr-FR" b="1" dirty="0">
              <a:solidFill>
                <a:schemeClr val="bg1"/>
              </a:solidFill>
            </a:endParaRPr>
          </a:p>
        </p:txBody>
      </p:sp>
      <p:cxnSp>
        <p:nvCxnSpPr>
          <p:cNvPr id="11" name="Connecteur droit avec flèche 10"/>
          <p:cNvCxnSpPr/>
          <p:nvPr/>
        </p:nvCxnSpPr>
        <p:spPr>
          <a:xfrm flipV="1">
            <a:off x="3131840" y="1960167"/>
            <a:ext cx="787276" cy="877166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1259632" y="2407046"/>
            <a:ext cx="2016224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Le ballon a franchi la ligne de touche de but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884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fr-FR" dirty="0" smtClean="0"/>
              <a:t>Reprises de jeu cas N°3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2708920"/>
            <a:ext cx="8229600" cy="1900808"/>
          </a:xfrm>
        </p:spPr>
        <p:txBody>
          <a:bodyPr/>
          <a:lstStyle/>
          <a:p>
            <a:pPr algn="ctr"/>
            <a:r>
              <a:rPr lang="fr-FR" sz="3600" dirty="0" smtClean="0"/>
              <a:t>Le jeu continue</a:t>
            </a: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485854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52" y="2420888"/>
            <a:ext cx="8229600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fr-FR" dirty="0" smtClean="0"/>
              <a:t>CAS N° 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48336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 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9144000" cy="5589240"/>
          </a:xfrm>
        </p:spPr>
      </p:pic>
    </p:spTree>
    <p:extLst>
      <p:ext uri="{BB962C8B-B14F-4D97-AF65-F5344CB8AC3E}">
        <p14:creationId xmlns:p14="http://schemas.microsoft.com/office/powerpoint/2010/main" val="1203130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4"/>
          <a:stretch/>
        </p:blipFill>
        <p:spPr>
          <a:xfrm>
            <a:off x="558292" y="548680"/>
            <a:ext cx="8046156" cy="4252425"/>
          </a:xfrm>
        </p:spPr>
      </p:pic>
      <p:sp>
        <p:nvSpPr>
          <p:cNvPr id="5" name="ZoneTexte 4"/>
          <p:cNvSpPr txBox="1"/>
          <p:nvPr/>
        </p:nvSpPr>
        <p:spPr>
          <a:xfrm>
            <a:off x="611560" y="5085184"/>
            <a:ext cx="80461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0070C0"/>
                </a:solidFill>
              </a:rPr>
              <a:t>Un joueur qui a les deux pieds en touche de but fait un touché à terre dans l’en-but adverse</a:t>
            </a:r>
            <a:endParaRPr lang="fr-FR" sz="2400" b="1" dirty="0">
              <a:solidFill>
                <a:srgbClr val="0070C0"/>
              </a:solidFill>
            </a:endParaRPr>
          </a:p>
        </p:txBody>
      </p:sp>
      <p:cxnSp>
        <p:nvCxnSpPr>
          <p:cNvPr id="7" name="Connecteur droit avec flèche 6"/>
          <p:cNvCxnSpPr/>
          <p:nvPr/>
        </p:nvCxnSpPr>
        <p:spPr>
          <a:xfrm>
            <a:off x="1772432" y="2759616"/>
            <a:ext cx="936104" cy="72008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>
            <a:off x="1758244" y="2759616"/>
            <a:ext cx="432048" cy="847253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692312" y="2113285"/>
            <a:ext cx="2016224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Les deux pieds en touche de but</a:t>
            </a:r>
            <a:endParaRPr lang="fr-FR" b="1" dirty="0">
              <a:solidFill>
                <a:schemeClr val="bg1"/>
              </a:solidFill>
            </a:endParaRPr>
          </a:p>
        </p:txBody>
      </p:sp>
      <p:cxnSp>
        <p:nvCxnSpPr>
          <p:cNvPr id="11" name="Connecteur droit avec flèche 10"/>
          <p:cNvCxnSpPr/>
          <p:nvPr/>
        </p:nvCxnSpPr>
        <p:spPr>
          <a:xfrm flipH="1">
            <a:off x="4929318" y="2624022"/>
            <a:ext cx="493148" cy="72008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4374716" y="1987034"/>
            <a:ext cx="2376264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Touché </a:t>
            </a:r>
            <a:r>
              <a:rPr lang="fr-FR" b="1" smtClean="0">
                <a:solidFill>
                  <a:schemeClr val="bg1"/>
                </a:solidFill>
              </a:rPr>
              <a:t>à terre sans porter le ballon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896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fr-FR" dirty="0" smtClean="0"/>
              <a:t>Reprises de jeu cas N°3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2996952"/>
            <a:ext cx="8229600" cy="1900808"/>
          </a:xfrm>
        </p:spPr>
        <p:txBody>
          <a:bodyPr/>
          <a:lstStyle/>
          <a:p>
            <a:pPr algn="ctr"/>
            <a:r>
              <a:rPr lang="fr-FR" sz="3600" dirty="0" smtClean="0"/>
              <a:t>Essai</a:t>
            </a: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2003673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LOGO NEW DS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3140968"/>
            <a:ext cx="3597534" cy="105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54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9208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fr-FR" dirty="0" smtClean="0"/>
              <a:t>Préambule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276872"/>
            <a:ext cx="8229600" cy="3849291"/>
          </a:xfrm>
        </p:spPr>
        <p:txBody>
          <a:bodyPr/>
          <a:lstStyle/>
          <a:p>
            <a:pPr algn="ctr"/>
            <a:r>
              <a:rPr lang="fr-FR" dirty="0" smtClean="0"/>
              <a:t>Ce document a été réalisé pour expliciter des cas en lien avec la ligne de touche de but certains inhérents aux règles expérimentales proposées par Word Rugby pour la saison 2017/2018 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89990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52" y="2420888"/>
            <a:ext cx="8229600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fr-FR" dirty="0" smtClean="0"/>
              <a:t>CAS N° 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7146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 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9143999" cy="5373216"/>
          </a:xfrm>
        </p:spPr>
      </p:pic>
    </p:spTree>
    <p:extLst>
      <p:ext uri="{BB962C8B-B14F-4D97-AF65-F5344CB8AC3E}">
        <p14:creationId xmlns:p14="http://schemas.microsoft.com/office/powerpoint/2010/main" val="255874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2"/>
          <a:stretch/>
        </p:blipFill>
        <p:spPr>
          <a:xfrm>
            <a:off x="0" y="1433314"/>
            <a:ext cx="4513385" cy="2571750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" r="1"/>
          <a:stretch/>
        </p:blipFill>
        <p:spPr>
          <a:xfrm>
            <a:off x="4676204" y="1433314"/>
            <a:ext cx="4504307" cy="257175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07504" y="4437112"/>
            <a:ext cx="8784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0070C0"/>
                </a:solidFill>
              </a:rPr>
              <a:t>Une joueuse qui a un pied en touche de but et l’autre dans l’en-but saisit le ballon qui n’a pas franchi la ligne de touche de but et le rend mort</a:t>
            </a:r>
            <a:endParaRPr lang="fr-FR" sz="2400" b="1" dirty="0">
              <a:solidFill>
                <a:srgbClr val="0070C0"/>
              </a:solidFill>
            </a:endParaRPr>
          </a:p>
        </p:txBody>
      </p:sp>
      <p:cxnSp>
        <p:nvCxnSpPr>
          <p:cNvPr id="8" name="Connecteur droit avec flèche 7"/>
          <p:cNvCxnSpPr/>
          <p:nvPr/>
        </p:nvCxnSpPr>
        <p:spPr>
          <a:xfrm>
            <a:off x="1619672" y="3134122"/>
            <a:ext cx="432048" cy="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170508" y="2918098"/>
            <a:ext cx="1728192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1 pied en touche de but</a:t>
            </a:r>
            <a:endParaRPr lang="fr-FR" b="1" dirty="0">
              <a:solidFill>
                <a:schemeClr val="bg1"/>
              </a:solidFill>
            </a:endParaRPr>
          </a:p>
        </p:txBody>
      </p:sp>
      <p:cxnSp>
        <p:nvCxnSpPr>
          <p:cNvPr id="10" name="Connecteur droit avec flèche 9"/>
          <p:cNvCxnSpPr/>
          <p:nvPr/>
        </p:nvCxnSpPr>
        <p:spPr>
          <a:xfrm flipH="1">
            <a:off x="2660402" y="2710631"/>
            <a:ext cx="574948" cy="414933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flipH="1" flipV="1">
            <a:off x="2660402" y="3125564"/>
            <a:ext cx="246075" cy="231398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2987824" y="2348880"/>
            <a:ext cx="1624123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1 pied dans l’en-but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2069208" y="3286956"/>
            <a:ext cx="1912156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Le ballon est dans l’en-but</a:t>
            </a:r>
            <a:endParaRPr lang="fr-FR" b="1" dirty="0">
              <a:solidFill>
                <a:schemeClr val="bg1"/>
              </a:solidFill>
            </a:endParaRPr>
          </a:p>
        </p:txBody>
      </p:sp>
      <p:cxnSp>
        <p:nvCxnSpPr>
          <p:cNvPr id="17" name="Connecteur droit avec flèche 16"/>
          <p:cNvCxnSpPr/>
          <p:nvPr/>
        </p:nvCxnSpPr>
        <p:spPr>
          <a:xfrm flipV="1">
            <a:off x="6124134" y="2688599"/>
            <a:ext cx="284138" cy="430307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5062419" y="3033796"/>
            <a:ext cx="2016224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La joueuse rend le ballon mort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669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fr-FR" dirty="0" smtClean="0"/>
              <a:t>Reprises de jeu cas N°1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3484984"/>
          </a:xfrm>
        </p:spPr>
        <p:txBody>
          <a:bodyPr/>
          <a:lstStyle/>
          <a:p>
            <a:r>
              <a:rPr lang="fr-FR" sz="2800" dirty="0"/>
              <a:t>Ballon rentré dans l’en-but par l’équipe attaquante</a:t>
            </a:r>
          </a:p>
          <a:p>
            <a:pPr lvl="1"/>
            <a:r>
              <a:rPr lang="fr-FR" sz="2000" dirty="0"/>
              <a:t>Coup de pied de renvoi aux 22 mètres pour l’équipe </a:t>
            </a:r>
            <a:r>
              <a:rPr lang="fr-FR" sz="2000" dirty="0" err="1"/>
              <a:t>défendante</a:t>
            </a:r>
            <a:endParaRPr lang="fr-FR" sz="2000" dirty="0"/>
          </a:p>
          <a:p>
            <a:pPr lvl="1"/>
            <a:r>
              <a:rPr lang="fr-FR" sz="2000" dirty="0"/>
              <a:t>Si le ballon est botté sur un coup d’envoi ou un coup de pied de renvoi et que le ballon est rendu mort sans délai = mêlée au centre du terrain pour l’équipe </a:t>
            </a:r>
            <a:r>
              <a:rPr lang="fr-FR" sz="2000" dirty="0" smtClean="0"/>
              <a:t>adverse ou faire recommencer le coup d’envoi (ou de renvoi) </a:t>
            </a:r>
            <a:endParaRPr lang="fr-FR" sz="2000" dirty="0"/>
          </a:p>
          <a:p>
            <a:r>
              <a:rPr lang="fr-FR" sz="2800" dirty="0"/>
              <a:t>Ballon rentré dans l’en-but par l’équipe </a:t>
            </a:r>
            <a:r>
              <a:rPr lang="fr-FR" sz="2800" dirty="0" err="1"/>
              <a:t>défendante</a:t>
            </a:r>
            <a:endParaRPr lang="fr-FR" sz="2800" dirty="0"/>
          </a:p>
          <a:p>
            <a:pPr lvl="1"/>
            <a:r>
              <a:rPr lang="fr-FR" sz="2000" dirty="0"/>
              <a:t>Mêlée à 5 mètres de la ligne de but </a:t>
            </a:r>
            <a:r>
              <a:rPr lang="fr-FR" sz="2000" dirty="0" smtClean="0"/>
              <a:t>et à 5 mètres de la ligne de touche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80307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52" y="2420888"/>
            <a:ext cx="8229600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fr-FR" dirty="0" smtClean="0"/>
              <a:t>CAS N° 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62547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 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9144000" cy="5661248"/>
          </a:xfrm>
        </p:spPr>
      </p:pic>
    </p:spTree>
    <p:extLst>
      <p:ext uri="{BB962C8B-B14F-4D97-AF65-F5344CB8AC3E}">
        <p14:creationId xmlns:p14="http://schemas.microsoft.com/office/powerpoint/2010/main" val="467856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55" y="271189"/>
            <a:ext cx="8046156" cy="4525963"/>
          </a:xfrm>
        </p:spPr>
      </p:pic>
      <p:sp>
        <p:nvSpPr>
          <p:cNvPr id="6" name="ZoneTexte 5"/>
          <p:cNvSpPr txBox="1"/>
          <p:nvPr/>
        </p:nvSpPr>
        <p:spPr>
          <a:xfrm>
            <a:off x="683568" y="4941168"/>
            <a:ext cx="792088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0070C0"/>
                </a:solidFill>
              </a:rPr>
              <a:t>Une joueuse qui a un pied en touche de but et l’autre dans l’en-but saisit le ballon qui </a:t>
            </a:r>
            <a:r>
              <a:rPr lang="fr-FR" sz="2000" b="1" dirty="0" smtClean="0">
                <a:solidFill>
                  <a:srgbClr val="0070C0"/>
                </a:solidFill>
              </a:rPr>
              <a:t>a franchi </a:t>
            </a:r>
            <a:r>
              <a:rPr lang="fr-FR" sz="2000" b="1" dirty="0">
                <a:solidFill>
                  <a:srgbClr val="0070C0"/>
                </a:solidFill>
              </a:rPr>
              <a:t>la ligne de touche de </a:t>
            </a:r>
            <a:r>
              <a:rPr lang="fr-FR" sz="2000" b="1" dirty="0" smtClean="0">
                <a:solidFill>
                  <a:srgbClr val="0070C0"/>
                </a:solidFill>
              </a:rPr>
              <a:t>but</a:t>
            </a:r>
            <a:endParaRPr lang="fr-FR" sz="2000" b="1" dirty="0">
              <a:solidFill>
                <a:srgbClr val="0070C0"/>
              </a:solidFill>
            </a:endParaRPr>
          </a:p>
          <a:p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5868144" y="2867451"/>
            <a:ext cx="2417068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1 pied dans l’en-but</a:t>
            </a:r>
            <a:endParaRPr lang="fr-FR" b="1" dirty="0">
              <a:solidFill>
                <a:schemeClr val="bg1"/>
              </a:solidFill>
            </a:endParaRPr>
          </a:p>
        </p:txBody>
      </p:sp>
      <p:cxnSp>
        <p:nvCxnSpPr>
          <p:cNvPr id="9" name="Connecteur droit avec flèche 8"/>
          <p:cNvCxnSpPr/>
          <p:nvPr/>
        </p:nvCxnSpPr>
        <p:spPr>
          <a:xfrm flipH="1">
            <a:off x="5436096" y="3052117"/>
            <a:ext cx="504056" cy="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flipV="1">
            <a:off x="3779912" y="3019479"/>
            <a:ext cx="741914" cy="32638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1036080" y="2834813"/>
            <a:ext cx="280831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1 pied en touche de but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3347864" y="3844205"/>
            <a:ext cx="2520280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Le ballon est en touche de but</a:t>
            </a:r>
            <a:endParaRPr lang="fr-FR" b="1" dirty="0">
              <a:solidFill>
                <a:schemeClr val="bg1"/>
              </a:solidFill>
            </a:endParaRPr>
          </a:p>
        </p:txBody>
      </p:sp>
      <p:cxnSp>
        <p:nvCxnSpPr>
          <p:cNvPr id="17" name="Connecteur droit avec flèche 16"/>
          <p:cNvCxnSpPr/>
          <p:nvPr/>
        </p:nvCxnSpPr>
        <p:spPr>
          <a:xfrm flipH="1" flipV="1">
            <a:off x="4606262" y="3072614"/>
            <a:ext cx="871" cy="792088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5423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1276</TotalTime>
  <Words>503</Words>
  <Application>Microsoft Macintosh PowerPoint</Application>
  <PresentationFormat>Présentation à l'écran (4:3)</PresentationFormat>
  <Paragraphs>40</Paragraphs>
  <Slides>19</Slides>
  <Notes>0</Notes>
  <HiddenSlides>0</HiddenSlides>
  <MMClips>4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0" baseType="lpstr">
      <vt:lpstr>1_Conception personnalisée</vt:lpstr>
      <vt:lpstr>Ligne de touche de but</vt:lpstr>
      <vt:lpstr>Préambule</vt:lpstr>
      <vt:lpstr>CAS N° 1</vt:lpstr>
      <vt:lpstr>Présentation PowerPoint</vt:lpstr>
      <vt:lpstr>Présentation PowerPoint</vt:lpstr>
      <vt:lpstr>Reprises de jeu cas N°1</vt:lpstr>
      <vt:lpstr>CAS N° 2</vt:lpstr>
      <vt:lpstr>Présentation PowerPoint</vt:lpstr>
      <vt:lpstr>Présentation PowerPoint</vt:lpstr>
      <vt:lpstr>Reprises de jeu cas N°2</vt:lpstr>
      <vt:lpstr>CAS N° 3</vt:lpstr>
      <vt:lpstr>Présentation PowerPoint</vt:lpstr>
      <vt:lpstr>Présentation PowerPoint</vt:lpstr>
      <vt:lpstr>Reprises de jeu cas N°3</vt:lpstr>
      <vt:lpstr>CAS N° 4</vt:lpstr>
      <vt:lpstr>Présentation PowerPoint</vt:lpstr>
      <vt:lpstr>Présentation PowerPoint</vt:lpstr>
      <vt:lpstr>Reprises de jeu cas N°3</vt:lpstr>
      <vt:lpstr>Présentation PowerPoint</vt:lpstr>
    </vt:vector>
  </TitlesOfParts>
  <Company>FFR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Profil</dc:creator>
  <cp:lastModifiedBy>Thibaut TATRY</cp:lastModifiedBy>
  <cp:revision>160</cp:revision>
  <dcterms:created xsi:type="dcterms:W3CDTF">2010-08-13T08:54:04Z</dcterms:created>
  <dcterms:modified xsi:type="dcterms:W3CDTF">2017-12-06T10:14:44Z</dcterms:modified>
</cp:coreProperties>
</file>